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1" r:id="rId2"/>
    <p:sldId id="256" r:id="rId3"/>
    <p:sldId id="257" r:id="rId4"/>
    <p:sldId id="262" r:id="rId5"/>
    <p:sldId id="258" r:id="rId6"/>
    <p:sldId id="280" r:id="rId7"/>
    <p:sldId id="281" r:id="rId8"/>
    <p:sldId id="282" r:id="rId9"/>
    <p:sldId id="283" r:id="rId10"/>
    <p:sldId id="270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84" r:id="rId19"/>
    <p:sldId id="269" r:id="rId20"/>
    <p:sldId id="263" r:id="rId21"/>
    <p:sldId id="260" r:id="rId22"/>
    <p:sldId id="287" r:id="rId23"/>
    <p:sldId id="293" r:id="rId24"/>
    <p:sldId id="291" r:id="rId25"/>
    <p:sldId id="290" r:id="rId26"/>
    <p:sldId id="288" r:id="rId27"/>
    <p:sldId id="289" r:id="rId28"/>
    <p:sldId id="264" r:id="rId29"/>
    <p:sldId id="259" r:id="rId30"/>
    <p:sldId id="265" r:id="rId31"/>
    <p:sldId id="267" r:id="rId32"/>
    <p:sldId id="268" r:id="rId33"/>
    <p:sldId id="266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ersonal intros + icebreaker" id="{FA76D6EB-671B-48AB-AC67-E64DF8A9647E}">
          <p14:sldIdLst>
            <p14:sldId id="261"/>
          </p14:sldIdLst>
        </p14:section>
        <p14:section name="Intro" id="{54C1F76E-977F-4B19-A58E-093345A1958A}">
          <p14:sldIdLst>
            <p14:sldId id="256"/>
          </p14:sldIdLst>
        </p14:section>
        <p14:section name="Plot type" id="{32DEE655-E7B4-43AC-89D4-B1792B069082}">
          <p14:sldIdLst>
            <p14:sldId id="257"/>
            <p14:sldId id="262"/>
          </p14:sldIdLst>
        </p14:section>
        <p14:section name="ggplot primer" id="{C2D36986-B9EE-4DA5-9589-D0996F7B426D}">
          <p14:sldIdLst>
            <p14:sldId id="258"/>
            <p14:sldId id="280"/>
            <p14:sldId id="281"/>
            <p14:sldId id="282"/>
            <p14:sldId id="283"/>
            <p14:sldId id="270"/>
            <p14:sldId id="279"/>
            <p14:sldId id="271"/>
            <p14:sldId id="272"/>
            <p14:sldId id="273"/>
            <p14:sldId id="274"/>
            <p14:sldId id="275"/>
            <p14:sldId id="276"/>
            <p14:sldId id="284"/>
            <p14:sldId id="269"/>
            <p14:sldId id="263"/>
          </p14:sldIdLst>
        </p14:section>
        <p14:section name="Plotting aesthetics" id="{07798C49-FBA0-4D12-AF75-CC222A766456}">
          <p14:sldIdLst>
            <p14:sldId id="260"/>
            <p14:sldId id="287"/>
            <p14:sldId id="293"/>
            <p14:sldId id="291"/>
            <p14:sldId id="290"/>
            <p14:sldId id="288"/>
            <p14:sldId id="289"/>
            <p14:sldId id="264"/>
          </p14:sldIdLst>
        </p14:section>
        <p14:section name="Making plots" id="{E08AEE1E-62DD-4254-B020-2DCC5943B4BA}">
          <p14:sldIdLst>
            <p14:sldId id="259"/>
            <p14:sldId id="265"/>
          </p14:sldIdLst>
        </p14:section>
        <p14:section name="Advanced plotting" id="{7D8D30CF-DF7F-4D31-A13F-5381E547CB0A}">
          <p14:sldIdLst>
            <p14:sldId id="267"/>
            <p14:sldId id="268"/>
          </p14:sldIdLst>
        </p14:section>
        <p14:section name="Project" id="{7B70FD32-5C5E-4E87-97D3-0EFBB134395F}">
          <p14:sldIdLst>
            <p14:sldId id="266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7"/>
    <a:srgbClr val="F2F1E8"/>
    <a:srgbClr val="4EA72E"/>
    <a:srgbClr val="E97132"/>
    <a:srgbClr val="67A61F"/>
    <a:srgbClr val="E72A8A"/>
    <a:srgbClr val="7570B3"/>
    <a:srgbClr val="D95F02"/>
    <a:srgbClr val="1C9E77"/>
    <a:srgbClr val="4EB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602" autoAdjust="0"/>
  </p:normalViewPr>
  <p:slideViewPr>
    <p:cSldViewPr snapToGrid="0">
      <p:cViewPr>
        <p:scale>
          <a:sx n="130" d="100"/>
          <a:sy n="130" d="100"/>
        </p:scale>
        <p:origin x="67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Fish Length-at-Age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5</c:v>
                </c:pt>
                <c:pt idx="1">
                  <c:v>7.5</c:v>
                </c:pt>
                <c:pt idx="2">
                  <c:v>10</c:v>
                </c:pt>
                <c:pt idx="3">
                  <c:v>12</c:v>
                </c:pt>
                <c:pt idx="4">
                  <c:v>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3.2</c:v>
                </c:pt>
                <c:pt idx="2">
                  <c:v>8.9</c:v>
                </c:pt>
                <c:pt idx="3">
                  <c:v>9.5</c:v>
                </c:pt>
                <c:pt idx="4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2A4-4509-9BC6-99E47F0755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9634623"/>
        <c:axId val="719642943"/>
      </c:scatterChart>
      <c:valAx>
        <c:axId val="7196346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42943"/>
        <c:crosses val="autoZero"/>
        <c:crossBetween val="midCat"/>
      </c:valAx>
      <c:valAx>
        <c:axId val="719642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Total Length (TL)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963462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5E03B-E2BA-4012-A9B1-483C1BF28211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04F02-C71B-4E9B-95C5-2C733745B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step of creating a plot with </a:t>
            </a:r>
            <a:r>
              <a:rPr lang="en-US" dirty="0" err="1"/>
              <a:t>ggplot</a:t>
            </a:r>
            <a:r>
              <a:rPr lang="en-US" dirty="0"/>
              <a:t> is to tidy data into the correct format. “Long” vs “wide”</a:t>
            </a:r>
          </a:p>
          <a:p>
            <a:r>
              <a:rPr lang="en-US" dirty="0"/>
              <a:t>Long data frames have one row for every observation and a column for each variable </a:t>
            </a:r>
          </a:p>
          <a:p>
            <a:r>
              <a:rPr lang="en-US" dirty="0"/>
              <a:t>This example I have the lengths are recorded under the category of sex but in a tidy format, we would have a column for sex and a column for length separately</a:t>
            </a:r>
          </a:p>
          <a:p>
            <a:r>
              <a:rPr lang="en-US" dirty="0"/>
              <a:t>This makes it easier to aggregate and separate your data to make different kinds of plots without having to change the input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63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84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834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84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Geom_histogram</a:t>
            </a:r>
            <a:endParaRPr lang="en-US" dirty="0"/>
          </a:p>
          <a:p>
            <a:r>
              <a:rPr lang="en-US" dirty="0" err="1"/>
              <a:t>Geom_boxplot</a:t>
            </a:r>
            <a:endParaRPr lang="en-US" dirty="0"/>
          </a:p>
          <a:p>
            <a:r>
              <a:rPr lang="en-US" dirty="0" err="1"/>
              <a:t>Geom_violin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27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is a great way to quickly convey a message with your visualization.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16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Enough contrast between colors</a:t>
            </a:r>
          </a:p>
          <a:p>
            <a:pPr lvl="1"/>
            <a:r>
              <a:rPr lang="en-US" dirty="0"/>
              <a:t>Lightness</a:t>
            </a:r>
          </a:p>
          <a:p>
            <a:pPr lvl="1"/>
            <a:r>
              <a:rPr lang="en-US" dirty="0"/>
              <a:t>Hue</a:t>
            </a:r>
          </a:p>
          <a:p>
            <a:pPr lvl="1"/>
            <a:r>
              <a:rPr lang="en-US" dirty="0"/>
              <a:t>Saturation </a:t>
            </a:r>
          </a:p>
          <a:p>
            <a:pPr lvl="1"/>
            <a:r>
              <a:rPr lang="en-US" dirty="0"/>
              <a:t>Can add a thin outline between adjacent colors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Many visualizations benefit from emphasizing only a few categories and </a:t>
            </a:r>
            <a:r>
              <a:rPr lang="en-US" b="1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de-emphasizing</a:t>
            </a:r>
            <a:r>
              <a:rPr lang="en-US" b="0" i="0" dirty="0">
                <a:solidFill>
                  <a:srgbClr val="333333"/>
                </a:solidFill>
                <a:effectLst/>
                <a:latin typeface="Roboto" panose="020B0604020202020204" pitchFamily="2" charset="0"/>
              </a:rPr>
              <a:t> the rest.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5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9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you have your data table in the long form, you want to represent the numbers or categories or text in it, in a visual way. This concept is referred to as mapping. Mapping is just corresponding the properties of the data to visual properties in a graphic. For example, we have total length and age, that we are going to map to y and x positions, and then we will map those into points at those positions.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61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controls the mapping of values in the data space to values in the aesthetic space – taking a categorical variable like sex, and turning those into categories 1,2,3,4 and then using those to index what color to use from a vector of colors</a:t>
            </a:r>
          </a:p>
          <a:p>
            <a:r>
              <a:rPr lang="en-US" dirty="0"/>
              <a:t>Another example: continuous y scale maps larger numbers to vertically higher positions in space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– consists of </a:t>
            </a:r>
            <a:r>
              <a:rPr lang="en-US" dirty="0" err="1"/>
              <a:t>varaibles</a:t>
            </a:r>
            <a:endParaRPr lang="en-US" dirty="0"/>
          </a:p>
          <a:p>
            <a:r>
              <a:rPr lang="en-US" dirty="0"/>
              <a:t>Mapping – corresponding data properties to visual properties</a:t>
            </a:r>
          </a:p>
          <a:p>
            <a:r>
              <a:rPr lang="en-US" dirty="0"/>
              <a:t>Aesthetics – visual properties of </a:t>
            </a:r>
            <a:r>
              <a:rPr lang="en-US" dirty="0" err="1"/>
              <a:t>geoms</a:t>
            </a:r>
            <a:r>
              <a:rPr lang="en-US" dirty="0"/>
              <a:t> (line color, point shape, positions,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Geoms</a:t>
            </a:r>
            <a:r>
              <a:rPr lang="en-US" dirty="0"/>
              <a:t> – geometric objects that represent the data (lines, points, bars,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0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0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is the set of instructions on how to make pairs of graphical attributes and parts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what take the mapped data and display it into a graph. Layers have 3 parts, geometry (aka how the data is displayed-line, points, bars, </a:t>
            </a:r>
            <a:r>
              <a:rPr lang="en-US" dirty="0" err="1"/>
              <a:t>etc</a:t>
            </a:r>
            <a:r>
              <a:rPr lang="en-US" dirty="0"/>
              <a:t>), statistical transformations (e.g. adding a trendline), position adjustments (where the data is being shown on the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04F02-C71B-4E9B-95C5-2C733745BF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4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A092-D8CC-0BAC-A465-DF902F98B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2324FB-A26C-16C9-7869-BB8995C8A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36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2C6-F012-D1C7-570A-52D5749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8925-550B-7950-8F28-D5546C02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9387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D3405-AEAE-C512-E723-E3DB197D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2908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38962-BDD2-94EF-4914-016EAF2F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BC5B5-EBF1-5580-D166-60C28C720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6814F-061F-70EF-FB76-A9D005F67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910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background with a blue and green line&#10;&#10;Description automatically generated with medium confidence">
            <a:extLst>
              <a:ext uri="{FF2B5EF4-FFF2-40B4-BE49-F238E27FC236}">
                <a16:creationId xmlns:a16="http://schemas.microsoft.com/office/drawing/2014/main" id="{2FD056E5-529A-E59B-5EA4-4FBA17D7F0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2" t="56932"/>
          <a:stretch/>
        </p:blipFill>
        <p:spPr>
          <a:xfrm>
            <a:off x="5962650" y="5128592"/>
            <a:ext cx="6229350" cy="17294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26BC2C-9B25-2C6B-4FA4-8F74344A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06FEF-4441-13FF-1B71-85C7D13E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blue and black snake&#10;&#10;Description automatically generated">
            <a:extLst>
              <a:ext uri="{FF2B5EF4-FFF2-40B4-BE49-F238E27FC236}">
                <a16:creationId xmlns:a16="http://schemas.microsoft.com/office/drawing/2014/main" id="{9B709F59-95CE-5964-A822-79CFBC4185B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25" y="85049"/>
            <a:ext cx="809625" cy="12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307D4-93E8-A21A-6B80-9321C378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 pizza a soup, salad, or sandwich? </a:t>
            </a:r>
          </a:p>
        </p:txBody>
      </p:sp>
    </p:spTree>
    <p:extLst>
      <p:ext uri="{BB962C8B-B14F-4D97-AF65-F5344CB8AC3E}">
        <p14:creationId xmlns:p14="http://schemas.microsoft.com/office/powerpoint/2010/main" val="1252399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292214" y="2769916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230852" y="2701246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211849" y="2615230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257633" y="252871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234721" y="240755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244345" y="2286592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199403" y="2849562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62650" y="283461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865855" y="286557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01695" y="2896531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789353" y="2854505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906128" y="2823548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570022" y="287664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278926" y="2167701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19" name="Picture 8" descr="Onions Have Layers GIFs - Find &amp; Share on GIPHY">
            <a:extLst>
              <a:ext uri="{FF2B5EF4-FFF2-40B4-BE49-F238E27FC236}">
                <a16:creationId xmlns:a16="http://schemas.microsoft.com/office/drawing/2014/main" id="{8927AA07-83E3-461F-9815-0176F56C6F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374" y="1621166"/>
            <a:ext cx="8120472" cy="457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75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5326407" y="4322130"/>
            <a:ext cx="1992957" cy="2477786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5326407" y="3779034"/>
            <a:ext cx="1992957" cy="2477786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5326407" y="3235939"/>
            <a:ext cx="1992957" cy="2477786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5326407" y="2692844"/>
            <a:ext cx="1992957" cy="2477786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5326407" y="2149749"/>
            <a:ext cx="1992957" cy="2477786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326407" y="1606654"/>
            <a:ext cx="1992957" cy="2477786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3281465" y="216962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3083277" y="2695647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2947917" y="3222273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DE6DF38-7C14-45EE-86B4-3F0DB309DEAF}"/>
              </a:ext>
            </a:extLst>
          </p:cNvPr>
          <p:cNvSpPr txBox="1"/>
          <p:nvPr/>
        </p:nvSpPr>
        <p:spPr>
          <a:xfrm>
            <a:off x="2947917" y="376294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D0D426"/>
                </a:solidFill>
              </a:rPr>
              <a:t>Scales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38B27A7-65BA-4A88-A93F-B77808D7A072}"/>
              </a:ext>
            </a:extLst>
          </p:cNvPr>
          <p:cNvSpPr txBox="1"/>
          <p:nvPr/>
        </p:nvSpPr>
        <p:spPr>
          <a:xfrm>
            <a:off x="2943661" y="4353777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169674"/>
                </a:solidFill>
              </a:rPr>
              <a:t>Facets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D5CA2DE-FC88-4204-A420-AFEB79909206}"/>
              </a:ext>
            </a:extLst>
          </p:cNvPr>
          <p:cNvSpPr txBox="1"/>
          <p:nvPr/>
        </p:nvSpPr>
        <p:spPr>
          <a:xfrm>
            <a:off x="2867761" y="4909020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389BC8"/>
                </a:solidFill>
              </a:rPr>
              <a:t>Coordinates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4E3E5-D40D-4E07-B926-45D4E6C29B8E}"/>
              </a:ext>
            </a:extLst>
          </p:cNvPr>
          <p:cNvSpPr txBox="1"/>
          <p:nvPr/>
        </p:nvSpPr>
        <p:spPr>
          <a:xfrm>
            <a:off x="2862933" y="5464263"/>
            <a:ext cx="1992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C38D13"/>
                </a:solidFill>
              </a:rPr>
              <a:t>Theme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ACC45B7-1DA8-484B-A123-E54F3C8B20B5}"/>
              </a:ext>
            </a:extLst>
          </p:cNvPr>
          <p:cNvGrpSpPr/>
          <p:nvPr/>
        </p:nvGrpSpPr>
        <p:grpSpPr>
          <a:xfrm>
            <a:off x="5326407" y="1063559"/>
            <a:ext cx="1992957" cy="2477786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DF39ECA-2FE8-4320-A919-F7835F152998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4ECE26A8-7413-4F35-85F8-8CE72A35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852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8697B55-667F-4934-A7DB-CB9D8AECBE3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EC25005-7D4D-408F-BC7C-311637104325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77B2318-A257-4CFF-A18B-761FB8D3F092}"/>
                </a:ext>
              </a:extLst>
            </p:cNvPr>
            <p:cNvCxnSpPr>
              <a:cxnSpLocks/>
              <a:stCxn id="140" idx="7"/>
              <a:endCxn id="142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640FACF4-34FE-4D53-A2CD-7259BB2A648D}"/>
                </a:ext>
              </a:extLst>
            </p:cNvPr>
            <p:cNvCxnSpPr>
              <a:stCxn id="142" idx="7"/>
              <a:endCxn id="143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D0A25C2-2306-4482-9C09-280D739FEB02}"/>
                </a:ext>
              </a:extLst>
            </p:cNvPr>
            <p:cNvCxnSpPr>
              <a:cxnSpLocks/>
              <a:stCxn id="149" idx="1"/>
              <a:endCxn id="143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8290280-95FA-4B06-924A-1CF95F637E75}"/>
                </a:ext>
              </a:extLst>
            </p:cNvPr>
            <p:cNvCxnSpPr>
              <a:cxnSpLocks/>
              <a:endCxn id="152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8E8F600-B06D-4502-8744-9795BD1FA6FB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9FA60A3-27F3-401B-B043-AE87ACBD4E36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2A13A95-7C20-41FB-8863-DEBC43F934A3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E5F9121-1574-4740-B978-4D1C13EA2DD4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C323176-5F2D-4E9F-A585-0DB083AFDDD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5CC516-6144-4B87-B8B7-8F741F1B7F1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8AC8DBB-1F9A-4549-996E-EE0928CFC3C0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0CB9518-182E-48FE-A62A-41782546C332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2D53B4EA-8A38-44B1-B296-3B75D0CB9FC0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17620FA-E2BE-4A38-B4E6-645B9EE03D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E2AF482-D6A4-45D4-9780-13C5A897765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DFFDD03-C562-40BA-A605-381BB34722B5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626E89-3B64-4789-B58E-4912A61AF692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79385B3-0832-4A77-8680-84505E90480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890AC9E2-3CB0-4F50-BFCF-6AAD4799A26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E5FE4B98-44CC-4BFD-A7CD-C80AB9F638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D3BF557-BF77-4D52-A0E1-6541887A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3432E7F7-47BD-4D54-8999-94FEFEBDF7DA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02365AA-06FC-4D0B-BB0B-CA2F4DAA9BF9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880C643-2A4D-42FE-9E9B-BCDF34381B00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C90F2CD-815E-49DA-B08B-0F8BA6724923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53E8D636-CEB2-4F2A-A271-628B52FFA98B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6AC7B0E-572E-4D34-9368-FFD558AC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677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DAB8B23-7868-4602-8B9B-D894DEB6B917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AD7015A-E4B4-45CE-B8AA-6CDD32635ADA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191CE12-2F0E-4ACC-99DA-92D813D64110}"/>
                </a:ext>
              </a:extLst>
            </p:cNvPr>
            <p:cNvCxnSpPr>
              <a:cxnSpLocks/>
              <a:stCxn id="189" idx="7"/>
              <a:endCxn id="190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A79CA83-A540-49B8-800B-4D303EAD7B70}"/>
                </a:ext>
              </a:extLst>
            </p:cNvPr>
            <p:cNvCxnSpPr>
              <a:stCxn id="190" idx="7"/>
              <a:endCxn id="191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31EF94-D576-4803-B5B1-3F80BBB0FD68}"/>
                </a:ext>
              </a:extLst>
            </p:cNvPr>
            <p:cNvCxnSpPr>
              <a:cxnSpLocks/>
              <a:stCxn id="192" idx="1"/>
              <a:endCxn id="191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7618462-34B1-43A1-919A-B7CF8ECF0DBC}"/>
                </a:ext>
              </a:extLst>
            </p:cNvPr>
            <p:cNvCxnSpPr>
              <a:cxnSpLocks/>
              <a:endCxn id="193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46B6B6-50C7-4868-B177-35A431AA31F7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851820D-AAEF-49FB-8ACC-2EB86C5047BD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7971060-215A-400E-975B-BCCE24CF45BB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48A4FCF-4D68-4310-8227-880505D5DF0B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2F648099-379D-40B7-A8C2-97D6A92D035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CFC7CCC-1657-4052-A9F2-7E601225CD33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5DC197FC-5B59-4A88-A928-0E83DD2007E3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1960C75A-3B83-476C-89C3-4DA2754398BF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7E599096-7423-42FD-9EAE-91EB71B5859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77C31CF-AE54-4BF5-B892-FF3B1D4C8F28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6703A5D7-74CF-4BC6-A882-5EA9B1DD330C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2405B36-479A-4556-8D0C-94E90D99A5F6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3687551-AEEA-42D6-BDDE-E8305D68138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D12014F-1F9E-4FCB-8952-2463EAF830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A42C5E44-5397-4FA7-B1AC-BD364633A14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13E664F-F677-4087-8BC1-2C2D5F342FA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92AD62D-293D-40A1-9852-C3787BB7DD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15C2D60B-5E73-4292-ABB8-CA0DA383085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ECEF5C4-564A-4C2D-B599-895CAABBC822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86BBCC30-847E-40FE-8A2E-53039F278C14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80ABEC2-41E1-4C84-9FF0-B6F4DC22441A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269ADC09-D441-40FE-A9B6-121A463CC900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BFA865D1-4CE7-4422-9CCE-A1CC3B172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BC68B832-E211-4272-9593-1A56B2A2426C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844C266-F600-4455-8843-9AF29405EF3A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3410AF6-FCDF-4B7D-A4B8-AE113266B3E6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A74A569-689F-43F7-8C56-48216F989A78}"/>
                </a:ext>
              </a:extLst>
            </p:cNvPr>
            <p:cNvCxnSpPr>
              <a:cxnSpLocks/>
              <a:stCxn id="142" idx="7"/>
              <a:endCxn id="143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A8016C-19FF-4656-BB31-7485B5FB4E89}"/>
                </a:ext>
              </a:extLst>
            </p:cNvPr>
            <p:cNvCxnSpPr>
              <a:stCxn id="143" idx="7"/>
              <a:endCxn id="14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DA5E469-E365-4104-9379-BA5C19C7264D}"/>
                </a:ext>
              </a:extLst>
            </p:cNvPr>
            <p:cNvCxnSpPr>
              <a:cxnSpLocks/>
              <a:stCxn id="152" idx="1"/>
              <a:endCxn id="14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03AF1595-C483-4415-9050-6DB8173B0717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4352994-AD5F-4D5A-A2E3-C2B2E1B89C85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B357022-E9B3-49D5-8094-A7FCB7F0A9D1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31259AD-BC75-4635-AED5-E969B759FB05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843C0C-24F2-4DFE-BC57-46E964582A1F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295B978-D2F5-4E3F-A035-38C4681C90C0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18D533D-3F31-47C5-9E01-6386E002BADD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8C4CEDA-74BA-47D3-AA29-2A111CA3605F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22C39E3-645D-436D-85A3-C02FDDC9644C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97AEBE5-64F3-4EF4-AB7A-738A5E612643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2462578-7ADA-49D6-B7DA-C0DDA9F854D4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7A83CE3-950F-4C8D-ABC5-0F9CB11807C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1439F56-778B-43EC-B3E1-F324C1015E5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C86152A-28EA-476D-9A21-E0551321A743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DD7DD712-EB7C-457C-9FCE-2C896AA992C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C720B07-65DE-4433-84C1-6A6F256EE4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AA0DD0F3-F487-4770-A3D1-6499D9E9411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39D22FE-A08B-4A32-BD03-9C9F7285A6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DC952BC8-27E4-4844-9D01-764BA66B1398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BFAF5410-D44E-4AA6-87D3-71EA42DD8318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5F945BE-CD11-4BB1-97E1-BF36725E853A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D7704D2E-08D3-4E23-B8FC-4D74FBEDA64D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01B355D-C602-45F1-A899-5A2129762DFD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5C78F85-F55B-4C02-9ABA-C8F830EE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E9314CFC-6261-4FBA-95C1-967356140D5F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2641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C54D1172-09DF-4EBE-B6C8-E58D47CAFB52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95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8577315" y="1942646"/>
            <a:ext cx="1992957" cy="2477786"/>
            <a:chOff x="2374260" y="1891937"/>
            <a:chExt cx="1992957" cy="247778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5067101" y="1942646"/>
            <a:ext cx="1992957" cy="2477786"/>
            <a:chOff x="2374260" y="1615440"/>
            <a:chExt cx="1992957" cy="247778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102E617-4F7B-4CFE-8627-71E97BFA644E}"/>
              </a:ext>
            </a:extLst>
          </p:cNvPr>
          <p:cNvSpPr txBox="1"/>
          <p:nvPr/>
        </p:nvSpPr>
        <p:spPr>
          <a:xfrm>
            <a:off x="1243326" y="1403814"/>
            <a:ext cx="1578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A4A77"/>
                </a:solidFill>
              </a:rPr>
              <a:t>Data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B9D26E7-5453-40B8-884A-2748DCF012CC}"/>
              </a:ext>
            </a:extLst>
          </p:cNvPr>
          <p:cNvSpPr txBox="1"/>
          <p:nvPr/>
        </p:nvSpPr>
        <p:spPr>
          <a:xfrm>
            <a:off x="5177273" y="1403814"/>
            <a:ext cx="1772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75E15"/>
                </a:solidFill>
              </a:rPr>
              <a:t>Mapping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A78D1B-D006-40AC-91AC-199BD9907898}"/>
              </a:ext>
            </a:extLst>
          </p:cNvPr>
          <p:cNvSpPr txBox="1"/>
          <p:nvPr/>
        </p:nvSpPr>
        <p:spPr>
          <a:xfrm>
            <a:off x="8616540" y="1403814"/>
            <a:ext cx="1914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670A2"/>
                </a:solidFill>
              </a:rPr>
              <a:t>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F422B-C1CF-46B5-8174-AA18ED8E3CA2}"/>
              </a:ext>
            </a:extLst>
          </p:cNvPr>
          <p:cNvSpPr txBox="1"/>
          <p:nvPr/>
        </p:nvSpPr>
        <p:spPr>
          <a:xfrm>
            <a:off x="8674852" y="4518496"/>
            <a:ext cx="1895420" cy="715089"/>
          </a:xfrm>
          <a:prstGeom prst="roundRect">
            <a:avLst>
              <a:gd name="adj" fmla="val 11896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geom_line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FF8EA-1FAC-4A29-B298-1337888E078D}"/>
              </a:ext>
            </a:extLst>
          </p:cNvPr>
          <p:cNvSpPr txBox="1"/>
          <p:nvPr/>
        </p:nvSpPr>
        <p:spPr>
          <a:xfrm>
            <a:off x="8017602" y="4670151"/>
            <a:ext cx="327546" cy="397907"/>
          </a:xfrm>
          <a:prstGeom prst="roundRect">
            <a:avLst>
              <a:gd name="adj" fmla="val 1041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+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1036242" y="1942646"/>
            <a:ext cx="1992957" cy="2477786"/>
            <a:chOff x="4705434" y="1070383"/>
            <a:chExt cx="1992957" cy="24777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3695AEE7-8F67-4376-A872-C3F7BD8D01B3}"/>
              </a:ext>
            </a:extLst>
          </p:cNvPr>
          <p:cNvSpPr txBox="1"/>
          <p:nvPr/>
        </p:nvSpPr>
        <p:spPr>
          <a:xfrm>
            <a:off x="505519" y="4520938"/>
            <a:ext cx="3248638" cy="994767"/>
          </a:xfrm>
          <a:prstGeom prst="roundRect">
            <a:avLst>
              <a:gd name="adj" fmla="val 13327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D64399-0627-4E4D-8EAE-E7A334DF5678}"/>
              </a:ext>
            </a:extLst>
          </p:cNvPr>
          <p:cNvSpPr txBox="1"/>
          <p:nvPr/>
        </p:nvSpPr>
        <p:spPr>
          <a:xfrm>
            <a:off x="4293920" y="4520937"/>
            <a:ext cx="3393978" cy="2188488"/>
          </a:xfrm>
          <a:prstGeom prst="roundRect">
            <a:avLst>
              <a:gd name="adj" fmla="val 615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  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25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C34857-38D9-40FA-A04C-61C0C2380B13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mapping =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color = 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05264-6383-486F-AB01-ADC891DBE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" r="369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</p:spTree>
    <p:extLst>
      <p:ext uri="{BB962C8B-B14F-4D97-AF65-F5344CB8AC3E}">
        <p14:creationId xmlns:p14="http://schemas.microsoft.com/office/powerpoint/2010/main" val="43181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+ </a:t>
            </a:r>
          </a:p>
          <a:p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()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37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D7136B-85BD-47DA-9127-CFA9A39A0757}"/>
              </a:ext>
            </a:extLst>
          </p:cNvPr>
          <p:cNvGrpSpPr/>
          <p:nvPr/>
        </p:nvGrpSpPr>
        <p:grpSpPr>
          <a:xfrm>
            <a:off x="286602" y="6111155"/>
            <a:ext cx="707422" cy="879517"/>
            <a:chOff x="2374260" y="2997925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624269-4AB2-4B19-9D70-D890F1C74C25}"/>
                </a:ext>
              </a:extLst>
            </p:cNvPr>
            <p:cNvSpPr/>
            <p:nvPr/>
          </p:nvSpPr>
          <p:spPr>
            <a:xfrm>
              <a:off x="2374260" y="2997925"/>
              <a:ext cx="1992957" cy="2477786"/>
            </a:xfrm>
            <a:prstGeom prst="rect">
              <a:avLst/>
            </a:prstGeom>
            <a:solidFill>
              <a:srgbClr val="C38D13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1B19284-1E74-412A-A010-A2B9EE58BF02}"/>
                </a:ext>
              </a:extLst>
            </p:cNvPr>
            <p:cNvSpPr/>
            <p:nvPr/>
          </p:nvSpPr>
          <p:spPr>
            <a:xfrm>
              <a:off x="2638003" y="3410010"/>
              <a:ext cx="1457293" cy="16350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931C7B9-4C46-4CD9-B9FC-7FC898395A98}"/>
                </a:ext>
              </a:extLst>
            </p:cNvPr>
            <p:cNvCxnSpPr/>
            <p:nvPr/>
          </p:nvCxnSpPr>
          <p:spPr>
            <a:xfrm>
              <a:off x="2638697" y="354193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EE938AD0-A079-4F1A-9069-47364E947D9A}"/>
                </a:ext>
              </a:extLst>
            </p:cNvPr>
            <p:cNvCxnSpPr/>
            <p:nvPr/>
          </p:nvCxnSpPr>
          <p:spPr>
            <a:xfrm>
              <a:off x="2636465" y="379200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3CA18C2-D8E9-4D61-A902-DAE8E984A799}"/>
                </a:ext>
              </a:extLst>
            </p:cNvPr>
            <p:cNvCxnSpPr/>
            <p:nvPr/>
          </p:nvCxnSpPr>
          <p:spPr>
            <a:xfrm>
              <a:off x="2638003" y="404206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3FF35D1-F7C9-4E7B-8EDD-8C501B6ED627}"/>
                </a:ext>
              </a:extLst>
            </p:cNvPr>
            <p:cNvCxnSpPr/>
            <p:nvPr/>
          </p:nvCxnSpPr>
          <p:spPr>
            <a:xfrm>
              <a:off x="2636465" y="4292134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D6B7558-0A5F-481C-ABC1-AAA31FEC9016}"/>
                </a:ext>
              </a:extLst>
            </p:cNvPr>
            <p:cNvCxnSpPr/>
            <p:nvPr/>
          </p:nvCxnSpPr>
          <p:spPr>
            <a:xfrm>
              <a:off x="2636465" y="4542199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20FEC21A-024B-46AD-B370-064FFC226346}"/>
                </a:ext>
              </a:extLst>
            </p:cNvPr>
            <p:cNvCxnSpPr/>
            <p:nvPr/>
          </p:nvCxnSpPr>
          <p:spPr>
            <a:xfrm>
              <a:off x="2636465" y="4792265"/>
              <a:ext cx="1458831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C61966E-14FB-42B4-AC5D-54C63A392726}"/>
                </a:ext>
              </a:extLst>
            </p:cNvPr>
            <p:cNvCxnSpPr/>
            <p:nvPr/>
          </p:nvCxnSpPr>
          <p:spPr>
            <a:xfrm>
              <a:off x="2860766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D6AA1AF-0D4D-449B-B465-C698AF03B1D5}"/>
                </a:ext>
              </a:extLst>
            </p:cNvPr>
            <p:cNvCxnSpPr/>
            <p:nvPr/>
          </p:nvCxnSpPr>
          <p:spPr>
            <a:xfrm>
              <a:off x="3189569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83EAB9E-3BAA-406D-86C2-30A6B1B3A3C2}"/>
                </a:ext>
              </a:extLst>
            </p:cNvPr>
            <p:cNvCxnSpPr/>
            <p:nvPr/>
          </p:nvCxnSpPr>
          <p:spPr>
            <a:xfrm>
              <a:off x="3518372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0F497A1-9157-4905-A80D-53A5FED245E2}"/>
                </a:ext>
              </a:extLst>
            </p:cNvPr>
            <p:cNvCxnSpPr/>
            <p:nvPr/>
          </p:nvCxnSpPr>
          <p:spPr>
            <a:xfrm>
              <a:off x="3847175" y="3410010"/>
              <a:ext cx="0" cy="1635064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377B50B-C06C-4A6B-95D0-EED935AA9847}"/>
                </a:ext>
              </a:extLst>
            </p:cNvPr>
            <p:cNvSpPr/>
            <p:nvPr/>
          </p:nvSpPr>
          <p:spPr>
            <a:xfrm>
              <a:off x="2457559" y="3792004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27C0B0-C03D-435F-8B3E-EBE3035A306C}"/>
                </a:ext>
              </a:extLst>
            </p:cNvPr>
            <p:cNvSpPr/>
            <p:nvPr/>
          </p:nvSpPr>
          <p:spPr>
            <a:xfrm rot="5400000">
              <a:off x="3309263" y="4657690"/>
              <a:ext cx="77850" cy="99797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A8D138A-28BD-4A6B-8739-6B87D8CE3E35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55279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CD8A9FE-9609-48BF-B441-B5D936C203B4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3801496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64ADDFE-4855-42DD-9087-37E1BC0AC86C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050200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D1F1FEF-0A2E-4DA9-AC5F-9DE548001CDD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298904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61DB276-590A-4ADA-910F-92DA75A3ADC6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547608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95DB4F4D-9F88-4E2B-A6D8-CF8ECD0B74E3}"/>
                </a:ext>
              </a:extLst>
            </p:cNvPr>
            <p:cNvCxnSpPr>
              <a:cxnSpLocks/>
            </p:cNvCxnSpPr>
            <p:nvPr/>
          </p:nvCxnSpPr>
          <p:spPr>
            <a:xfrm>
              <a:off x="2595867" y="4796312"/>
              <a:ext cx="8920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A7F7B2A-0C6B-4F15-83D2-342BF77B75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95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2D0CBE1-D6B5-4640-B0E4-3F10EC88A0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5067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A3D815F-0AF8-4D87-8AFA-FC46E1084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7272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2E42B9B-7130-48A7-951D-141560B67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869" y="4994097"/>
              <a:ext cx="0" cy="836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of a </a:t>
            </a:r>
            <a:r>
              <a:rPr lang="en-US" dirty="0" err="1"/>
              <a:t>ggplot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9A9BCF-2B9B-46C5-829B-43482972767A}"/>
              </a:ext>
            </a:extLst>
          </p:cNvPr>
          <p:cNvSpPr/>
          <p:nvPr/>
        </p:nvSpPr>
        <p:spPr>
          <a:xfrm>
            <a:off x="286602" y="6006128"/>
            <a:ext cx="707422" cy="879517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(x, y)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9D22DC9-F86D-4F6F-A28F-CEEE89274E60}"/>
              </a:ext>
            </a:extLst>
          </p:cNvPr>
          <p:cNvGrpSpPr/>
          <p:nvPr/>
        </p:nvGrpSpPr>
        <p:grpSpPr>
          <a:xfrm>
            <a:off x="286602" y="5886858"/>
            <a:ext cx="707422" cy="879517"/>
            <a:chOff x="2374260" y="2444931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645AFB-28BE-4D6D-8BD2-13E18146ACA6}"/>
                </a:ext>
              </a:extLst>
            </p:cNvPr>
            <p:cNvSpPr/>
            <p:nvPr/>
          </p:nvSpPr>
          <p:spPr>
            <a:xfrm>
              <a:off x="2374260" y="2444931"/>
              <a:ext cx="1992957" cy="2477786"/>
            </a:xfrm>
            <a:prstGeom prst="rect">
              <a:avLst/>
            </a:prstGeom>
            <a:solidFill>
              <a:srgbClr val="169674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38C5251-0709-4A66-A0E1-C4230A0602F7}"/>
                </a:ext>
              </a:extLst>
            </p:cNvPr>
            <p:cNvSpPr/>
            <p:nvPr/>
          </p:nvSpPr>
          <p:spPr>
            <a:xfrm>
              <a:off x="2481943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8EADB30-FC83-4C7F-9B25-FFE9F3FCECB8}"/>
                </a:ext>
              </a:extLst>
            </p:cNvPr>
            <p:cNvSpPr/>
            <p:nvPr/>
          </p:nvSpPr>
          <p:spPr>
            <a:xfrm>
              <a:off x="3089382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AD9E59DA-4B28-4A2D-8459-71594C9A670D}"/>
                </a:ext>
              </a:extLst>
            </p:cNvPr>
            <p:cNvSpPr/>
            <p:nvPr/>
          </p:nvSpPr>
          <p:spPr>
            <a:xfrm>
              <a:off x="3696821" y="2730579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4E35DFB-0743-4D94-BB60-A7653AD17847}"/>
                </a:ext>
              </a:extLst>
            </p:cNvPr>
            <p:cNvSpPr/>
            <p:nvPr/>
          </p:nvSpPr>
          <p:spPr>
            <a:xfrm>
              <a:off x="2478416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0014C4A-2425-4AFB-A7EE-173D837780B1}"/>
                </a:ext>
              </a:extLst>
            </p:cNvPr>
            <p:cNvSpPr/>
            <p:nvPr/>
          </p:nvSpPr>
          <p:spPr>
            <a:xfrm>
              <a:off x="3085855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89B6D94-36F1-4B0E-88CE-3E0E089636EF}"/>
                </a:ext>
              </a:extLst>
            </p:cNvPr>
            <p:cNvSpPr/>
            <p:nvPr/>
          </p:nvSpPr>
          <p:spPr>
            <a:xfrm>
              <a:off x="3693294" y="3350715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E718113-C387-43F3-B981-3224A296CB50}"/>
                </a:ext>
              </a:extLst>
            </p:cNvPr>
            <p:cNvSpPr/>
            <p:nvPr/>
          </p:nvSpPr>
          <p:spPr>
            <a:xfrm>
              <a:off x="2474889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CE266E0-EBC4-46A6-8D73-6E8A6C30D651}"/>
                </a:ext>
              </a:extLst>
            </p:cNvPr>
            <p:cNvSpPr/>
            <p:nvPr/>
          </p:nvSpPr>
          <p:spPr>
            <a:xfrm>
              <a:off x="3082328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0FB63F-A992-48A4-922A-7BB2619F7759}"/>
                </a:ext>
              </a:extLst>
            </p:cNvPr>
            <p:cNvSpPr/>
            <p:nvPr/>
          </p:nvSpPr>
          <p:spPr>
            <a:xfrm>
              <a:off x="3689767" y="3970851"/>
              <a:ext cx="557574" cy="55757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D26CD4-1E2A-4D0E-BEEE-B96825740B6B}"/>
              </a:ext>
            </a:extLst>
          </p:cNvPr>
          <p:cNvGrpSpPr/>
          <p:nvPr/>
        </p:nvGrpSpPr>
        <p:grpSpPr>
          <a:xfrm>
            <a:off x="286602" y="5752691"/>
            <a:ext cx="707422" cy="879517"/>
            <a:chOff x="2374260" y="2168434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1A878C-FA72-42BE-8E99-AD96D754ECA6}"/>
                </a:ext>
              </a:extLst>
            </p:cNvPr>
            <p:cNvSpPr/>
            <p:nvPr/>
          </p:nvSpPr>
          <p:spPr>
            <a:xfrm>
              <a:off x="2374260" y="2168434"/>
              <a:ext cx="1992957" cy="2477786"/>
            </a:xfrm>
            <a:prstGeom prst="rect">
              <a:avLst/>
            </a:prstGeom>
            <a:solidFill>
              <a:srgbClr val="D0D426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C2EFDD3-C7E0-4063-B876-34C9005E425D}"/>
                </a:ext>
              </a:extLst>
            </p:cNvPr>
            <p:cNvSpPr/>
            <p:nvPr/>
          </p:nvSpPr>
          <p:spPr>
            <a:xfrm>
              <a:off x="2598423" y="4038599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448CD2C-DF62-43B6-A792-319D9B918439}"/>
                </a:ext>
              </a:extLst>
            </p:cNvPr>
            <p:cNvSpPr/>
            <p:nvPr/>
          </p:nvSpPr>
          <p:spPr>
            <a:xfrm>
              <a:off x="3541951" y="28469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9795002-2002-4562-8FC5-FD9B49505565}"/>
                </a:ext>
              </a:extLst>
            </p:cNvPr>
            <p:cNvSpPr/>
            <p:nvPr/>
          </p:nvSpPr>
          <p:spPr>
            <a:xfrm>
              <a:off x="2740999" y="35181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03AB866-59F6-4D4F-9DB4-00357B99AAE9}"/>
                </a:ext>
              </a:extLst>
            </p:cNvPr>
            <p:cNvSpPr/>
            <p:nvPr/>
          </p:nvSpPr>
          <p:spPr>
            <a:xfrm>
              <a:off x="2888776" y="3223075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BE40548-9D75-46D3-8443-854DBB0ED3A2}"/>
                </a:ext>
              </a:extLst>
            </p:cNvPr>
            <p:cNvSpPr/>
            <p:nvPr/>
          </p:nvSpPr>
          <p:spPr>
            <a:xfrm>
              <a:off x="2740715" y="3794623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68E2DCE-85E6-48FC-A05E-C963ABFA85E0}"/>
                </a:ext>
              </a:extLst>
            </p:cNvPr>
            <p:cNvSpPr/>
            <p:nvPr/>
          </p:nvSpPr>
          <p:spPr>
            <a:xfrm>
              <a:off x="3315790" y="3483429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1843044-90EB-4B5C-977E-022432963027}"/>
                </a:ext>
              </a:extLst>
            </p:cNvPr>
            <p:cNvSpPr/>
            <p:nvPr/>
          </p:nvSpPr>
          <p:spPr>
            <a:xfrm>
              <a:off x="3064202" y="343832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9EC2A11-A590-47F8-8FF1-B4E1FA1B4185}"/>
                </a:ext>
              </a:extLst>
            </p:cNvPr>
            <p:cNvSpPr/>
            <p:nvPr/>
          </p:nvSpPr>
          <p:spPr>
            <a:xfrm>
              <a:off x="3263805" y="316556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8F35893-7422-4518-A05C-6EBDE2B49D31}"/>
                </a:ext>
              </a:extLst>
            </p:cNvPr>
            <p:cNvSpPr/>
            <p:nvPr/>
          </p:nvSpPr>
          <p:spPr>
            <a:xfrm>
              <a:off x="2953168" y="3649708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1931E53-2942-405C-9687-B07F17B9CF9B}"/>
                </a:ext>
              </a:extLst>
            </p:cNvPr>
            <p:cNvSpPr/>
            <p:nvPr/>
          </p:nvSpPr>
          <p:spPr>
            <a:xfrm>
              <a:off x="3416205" y="3317966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3C21D0-C048-4099-B829-140A36139C1E}"/>
                </a:ext>
              </a:extLst>
            </p:cNvPr>
            <p:cNvSpPr/>
            <p:nvPr/>
          </p:nvSpPr>
          <p:spPr>
            <a:xfrm>
              <a:off x="3568605" y="3470366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3F7D374-6548-469D-9080-E210F8869CB4}"/>
                </a:ext>
              </a:extLst>
            </p:cNvPr>
            <p:cNvSpPr/>
            <p:nvPr/>
          </p:nvSpPr>
          <p:spPr>
            <a:xfrm>
              <a:off x="3161555" y="3834142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A0EE679D-5BF8-4951-A1FA-A7C9EB9C3ED6}"/>
                </a:ext>
              </a:extLst>
            </p:cNvPr>
            <p:cNvSpPr/>
            <p:nvPr/>
          </p:nvSpPr>
          <p:spPr>
            <a:xfrm>
              <a:off x="3419992" y="3677194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353F150-6150-41D9-B5A6-D7B604812AC8}"/>
                </a:ext>
              </a:extLst>
            </p:cNvPr>
            <p:cNvSpPr/>
            <p:nvPr/>
          </p:nvSpPr>
          <p:spPr>
            <a:xfrm>
              <a:off x="3687286" y="3129507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F31A479-8A6E-436C-82D6-9D75ED532B55}"/>
                </a:ext>
              </a:extLst>
            </p:cNvPr>
            <p:cNvSpPr/>
            <p:nvPr/>
          </p:nvSpPr>
          <p:spPr>
            <a:xfrm>
              <a:off x="2851749" y="4076341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9647D20-1677-4AF1-9DCA-9BD7971B111C}"/>
                </a:ext>
              </a:extLst>
            </p:cNvPr>
            <p:cNvSpPr/>
            <p:nvPr/>
          </p:nvSpPr>
          <p:spPr>
            <a:xfrm>
              <a:off x="3989726" y="2992444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6995624-58CF-4D7A-94FD-6F65AC45F59A}"/>
                </a:ext>
              </a:extLst>
            </p:cNvPr>
            <p:cNvSpPr/>
            <p:nvPr/>
          </p:nvSpPr>
          <p:spPr>
            <a:xfrm>
              <a:off x="3899263" y="3538946"/>
              <a:ext cx="316076" cy="6484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567F2E-F6C8-4489-AC6D-427CB340F099}"/>
                </a:ext>
              </a:extLst>
            </p:cNvPr>
            <p:cNvSpPr/>
            <p:nvPr/>
          </p:nvSpPr>
          <p:spPr>
            <a:xfrm>
              <a:off x="3929263" y="3618411"/>
              <a:ext cx="111034" cy="111034"/>
            </a:xfrm>
            <a:prstGeom prst="ellipse">
              <a:avLst/>
            </a:prstGeom>
            <a:solidFill>
              <a:srgbClr val="389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E809EFD-E907-4767-B607-C0B159D4DFEB}"/>
                </a:ext>
              </a:extLst>
            </p:cNvPr>
            <p:cNvSpPr/>
            <p:nvPr/>
          </p:nvSpPr>
          <p:spPr>
            <a:xfrm>
              <a:off x="3929263" y="3800746"/>
              <a:ext cx="111034" cy="111034"/>
            </a:xfrm>
            <a:prstGeom prst="ellipse">
              <a:avLst/>
            </a:prstGeom>
            <a:solidFill>
              <a:srgbClr val="BA4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66C0E4F-EA7B-4839-8292-06CEEE1FC2E7}"/>
                </a:ext>
              </a:extLst>
            </p:cNvPr>
            <p:cNvSpPr/>
            <p:nvPr/>
          </p:nvSpPr>
          <p:spPr>
            <a:xfrm>
              <a:off x="3929263" y="3983082"/>
              <a:ext cx="111034" cy="111034"/>
            </a:xfrm>
            <a:prstGeom prst="ellipse">
              <a:avLst/>
            </a:prstGeom>
            <a:solidFill>
              <a:srgbClr val="167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5D38F84-142B-4BCE-B835-56E2DD4C41D1}"/>
              </a:ext>
            </a:extLst>
          </p:cNvPr>
          <p:cNvGrpSpPr/>
          <p:nvPr/>
        </p:nvGrpSpPr>
        <p:grpSpPr>
          <a:xfrm>
            <a:off x="264705" y="5669309"/>
            <a:ext cx="675301" cy="839582"/>
            <a:chOff x="2374260" y="1891937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403AE1-4171-454F-B997-E0FA29AF073D}"/>
                </a:ext>
              </a:extLst>
            </p:cNvPr>
            <p:cNvSpPr/>
            <p:nvPr/>
          </p:nvSpPr>
          <p:spPr>
            <a:xfrm>
              <a:off x="2374260" y="1891937"/>
              <a:ext cx="1992957" cy="2477786"/>
            </a:xfrm>
            <a:prstGeom prst="rect">
              <a:avLst/>
            </a:prstGeom>
            <a:solidFill>
              <a:srgbClr val="1670A2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2F440EC-0827-49DE-8191-F0CDA08A63A4}"/>
                </a:ext>
              </a:extLst>
            </p:cNvPr>
            <p:cNvCxnSpPr>
              <a:cxnSpLocks/>
              <a:stCxn id="57" idx="7"/>
              <a:endCxn id="58" idx="3"/>
            </p:cNvCxnSpPr>
            <p:nvPr/>
          </p:nvCxnSpPr>
          <p:spPr>
            <a:xfrm flipV="1">
              <a:off x="2778102" y="3354393"/>
              <a:ext cx="105693" cy="15073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88F3EE4-745D-46E0-95FA-14A096893E1E}"/>
                </a:ext>
              </a:extLst>
            </p:cNvPr>
            <p:cNvCxnSpPr>
              <a:stCxn id="58" idx="7"/>
              <a:endCxn id="59" idx="2"/>
            </p:cNvCxnSpPr>
            <p:nvPr/>
          </p:nvCxnSpPr>
          <p:spPr>
            <a:xfrm flipV="1">
              <a:off x="3047979" y="3106838"/>
              <a:ext cx="175455" cy="8337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340F978-DC59-4363-8E86-2F62CA021D47}"/>
                </a:ext>
              </a:extLst>
            </p:cNvPr>
            <p:cNvCxnSpPr>
              <a:cxnSpLocks/>
              <a:stCxn id="60" idx="1"/>
              <a:endCxn id="59" idx="6"/>
            </p:cNvCxnSpPr>
            <p:nvPr/>
          </p:nvCxnSpPr>
          <p:spPr>
            <a:xfrm flipH="1" flipV="1">
              <a:off x="3455626" y="3106838"/>
              <a:ext cx="170050" cy="1014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5BEB8A7-C10B-4F46-9250-E336EC86B14B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 flipV="1">
              <a:off x="3836457" y="3162860"/>
              <a:ext cx="176700" cy="934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176650-4D27-49B8-9C83-F4007BAD049F}"/>
                </a:ext>
              </a:extLst>
            </p:cNvPr>
            <p:cNvSpPr/>
            <p:nvPr/>
          </p:nvSpPr>
          <p:spPr>
            <a:xfrm>
              <a:off x="2579914" y="347112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A49B5AF-9588-4A9B-A571-1B344148BABC}"/>
                </a:ext>
              </a:extLst>
            </p:cNvPr>
            <p:cNvSpPr/>
            <p:nvPr/>
          </p:nvSpPr>
          <p:spPr>
            <a:xfrm>
              <a:off x="2849791" y="3156205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5E21A9F-B073-446D-A63A-E103544A5017}"/>
                </a:ext>
              </a:extLst>
            </p:cNvPr>
            <p:cNvSpPr/>
            <p:nvPr/>
          </p:nvSpPr>
          <p:spPr>
            <a:xfrm>
              <a:off x="3223434" y="299074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292438-1DC1-421B-8EE6-70068234BD5D}"/>
                </a:ext>
              </a:extLst>
            </p:cNvPr>
            <p:cNvSpPr/>
            <p:nvPr/>
          </p:nvSpPr>
          <p:spPr>
            <a:xfrm rot="20013473">
              <a:off x="3619639" y="3129108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0829446-E498-423D-95D3-6E6928F41B35}"/>
                </a:ext>
              </a:extLst>
            </p:cNvPr>
            <p:cNvSpPr/>
            <p:nvPr/>
          </p:nvSpPr>
          <p:spPr>
            <a:xfrm>
              <a:off x="3979153" y="2964672"/>
              <a:ext cx="232192" cy="232192"/>
            </a:xfrm>
            <a:prstGeom prst="ellipse">
              <a:avLst/>
            </a:prstGeom>
            <a:solidFill>
              <a:srgbClr val="B75E15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0D5C4B-19AB-4B5E-AD3F-8865A7F063E4}"/>
              </a:ext>
            </a:extLst>
          </p:cNvPr>
          <p:cNvGrpSpPr/>
          <p:nvPr/>
        </p:nvGrpSpPr>
        <p:grpSpPr>
          <a:xfrm>
            <a:off x="264705" y="5555565"/>
            <a:ext cx="675301" cy="839582"/>
            <a:chOff x="2374260" y="1615440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F3EAEA9-58B0-4A30-9A5F-2A929E15403D}"/>
                </a:ext>
              </a:extLst>
            </p:cNvPr>
            <p:cNvSpPr/>
            <p:nvPr/>
          </p:nvSpPr>
          <p:spPr>
            <a:xfrm>
              <a:off x="2374260" y="1615440"/>
              <a:ext cx="1992957" cy="2477786"/>
            </a:xfrm>
            <a:prstGeom prst="rect">
              <a:avLst/>
            </a:prstGeom>
            <a:solidFill>
              <a:srgbClr val="B75E15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DE5A1CC-3DA4-4EB8-972A-4C21C1BEBFB7}"/>
                </a:ext>
              </a:extLst>
            </p:cNvPr>
            <p:cNvCxnSpPr/>
            <p:nvPr/>
          </p:nvCxnSpPr>
          <p:spPr>
            <a:xfrm flipV="1">
              <a:off x="2723606" y="2351314"/>
              <a:ext cx="0" cy="133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8B4E5C4-E6FC-4F22-8384-C0158D6642BA}"/>
                </a:ext>
              </a:extLst>
            </p:cNvPr>
            <p:cNvCxnSpPr/>
            <p:nvPr/>
          </p:nvCxnSpPr>
          <p:spPr>
            <a:xfrm>
              <a:off x="2717074" y="3683824"/>
              <a:ext cx="14042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292C5-8321-4FE7-B24D-F3752AEF7617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407327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DAA3D-1D44-429F-B7CC-0C3CF362678D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3146070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1124B3C-9A4E-4815-8D4B-53769BDB013E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884813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383C054-BFFF-4262-AC49-9106121C8891}"/>
                </a:ext>
              </a:extLst>
            </p:cNvPr>
            <p:cNvCxnSpPr>
              <a:cxnSpLocks/>
            </p:cNvCxnSpPr>
            <p:nvPr/>
          </p:nvCxnSpPr>
          <p:spPr>
            <a:xfrm>
              <a:off x="2668089" y="2623556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833F024-4486-4B7F-8C75-345B574694C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171008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EF3768-37DF-4F76-A196-304B6704906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857500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34B38F-2502-41FD-BF12-9F4CB4B7B41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484516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4E9E175-9032-4F07-A6E0-C7D298B61C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98025" y="3683824"/>
              <a:ext cx="1110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B339BDA-F52E-4160-88D1-56C3D043B10E}"/>
              </a:ext>
            </a:extLst>
          </p:cNvPr>
          <p:cNvGrpSpPr/>
          <p:nvPr/>
        </p:nvGrpSpPr>
        <p:grpSpPr>
          <a:xfrm>
            <a:off x="264705" y="5427212"/>
            <a:ext cx="675301" cy="839582"/>
            <a:chOff x="4705434" y="1070383"/>
            <a:chExt cx="1992957" cy="2477786"/>
          </a:xfrm>
          <a:scene3d>
            <a:camera prst="isometricOffAxis2Top"/>
            <a:lightRig rig="threePt" dir="t"/>
          </a:scene3d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25240BD-F9A5-4D46-83D2-41AC9908B1E6}"/>
                </a:ext>
              </a:extLst>
            </p:cNvPr>
            <p:cNvSpPr/>
            <p:nvPr/>
          </p:nvSpPr>
          <p:spPr>
            <a:xfrm>
              <a:off x="4705434" y="1070383"/>
              <a:ext cx="1992957" cy="2477786"/>
            </a:xfrm>
            <a:prstGeom prst="rect">
              <a:avLst/>
            </a:prstGeom>
            <a:solidFill>
              <a:srgbClr val="BA4A77">
                <a:alpha val="8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7A94BEC3-558A-4E08-BF69-A8F460C0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088" y="1494650"/>
              <a:ext cx="1631430" cy="1662212"/>
            </a:xfrm>
            <a:prstGeom prst="rect">
              <a:avLst/>
            </a:prstGeom>
          </p:spPr>
        </p:pic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DD27CA8-A38C-4F92-BF7E-2506021E1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r="85"/>
          <a:stretch/>
        </p:blipFill>
        <p:spPr>
          <a:xfrm>
            <a:off x="5660397" y="1592659"/>
            <a:ext cx="6253905" cy="4212252"/>
          </a:xfrm>
          <a:prstGeom prst="roundRect">
            <a:avLst>
              <a:gd name="adj" fmla="val 3552"/>
            </a:avLst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38CAFC9-F4F6-45A9-88F2-83AED72E9BBC}"/>
              </a:ext>
            </a:extLst>
          </p:cNvPr>
          <p:cNvSpPr txBox="1"/>
          <p:nvPr/>
        </p:nvSpPr>
        <p:spPr>
          <a:xfrm>
            <a:off x="1549022" y="1592659"/>
            <a:ext cx="3556378" cy="5127427"/>
          </a:xfrm>
          <a:prstGeom prst="roundRect">
            <a:avLst>
              <a:gd name="adj" fmla="val 3165"/>
            </a:avLst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ggplot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blackdrum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mapping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otoage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tl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</a:p>
          <a:p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geom_point</a:t>
            </a:r>
            <a:r>
              <a:rPr lang="en-US" dirty="0">
                <a:solidFill>
                  <a:srgbClr val="7F7F7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  mapping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aes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color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sex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labs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“Total Length (TL)”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BA4A77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169674"/>
                </a:solidFill>
                <a:latin typeface="Consolas" panose="020B0609020204030204" pitchFamily="49" charset="0"/>
              </a:rPr>
              <a:t>“Age”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err="1">
                <a:solidFill>
                  <a:srgbClr val="1670A2"/>
                </a:solidFill>
                <a:latin typeface="Consolas" panose="020B0609020204030204" pitchFamily="49" charset="0"/>
              </a:rPr>
              <a:t>theme_bw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2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activity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6A9607C6-0748-4A59-A022-F8BFB7259C9F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200" dirty="0"/>
              <a:t>Create a </a:t>
            </a:r>
            <a:r>
              <a:rPr lang="en-US" sz="3200" dirty="0" err="1"/>
              <a:t>ggplot</a:t>
            </a:r>
            <a:r>
              <a:rPr lang="en-US" sz="3200" dirty="0"/>
              <a:t> to show the spread of Black Drum lengths or ages by month</a:t>
            </a:r>
          </a:p>
        </p:txBody>
      </p:sp>
    </p:spTree>
    <p:extLst>
      <p:ext uri="{BB962C8B-B14F-4D97-AF65-F5344CB8AC3E}">
        <p14:creationId xmlns:p14="http://schemas.microsoft.com/office/powerpoint/2010/main" val="314346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D240C-9E6A-FB00-E66F-D8FBED8E7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7460" y="2076987"/>
            <a:ext cx="9477080" cy="1917137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Communicating Research with Effective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1F87F-641A-8B04-C8AE-08ECB6D63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444"/>
            <a:ext cx="9144000" cy="1329504"/>
          </a:xfrm>
        </p:spPr>
        <p:txBody>
          <a:bodyPr anchor="ctr"/>
          <a:lstStyle/>
          <a:p>
            <a:r>
              <a:rPr lang="en-US" dirty="0"/>
              <a:t>AFS2024 Workshop - Day 1</a:t>
            </a:r>
          </a:p>
          <a:p>
            <a:r>
              <a:rPr lang="en-US" dirty="0"/>
              <a:t>Megumi Oshima &amp; Pavel Dimens</a:t>
            </a:r>
          </a:p>
        </p:txBody>
      </p:sp>
    </p:spTree>
    <p:extLst>
      <p:ext uri="{BB962C8B-B14F-4D97-AF65-F5344CB8AC3E}">
        <p14:creationId xmlns:p14="http://schemas.microsoft.com/office/powerpoint/2010/main" val="240362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01907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EB4658-A824-4EAB-9B5C-CCBE90F5E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4120"/>
            <a:ext cx="9144000" cy="2387600"/>
          </a:xfrm>
        </p:spPr>
        <p:txBody>
          <a:bodyPr/>
          <a:lstStyle/>
          <a:p>
            <a:r>
              <a:rPr lang="en-US" dirty="0"/>
              <a:t>Using aesthetics to convey your message </a:t>
            </a:r>
          </a:p>
        </p:txBody>
      </p:sp>
    </p:spTree>
    <p:extLst>
      <p:ext uri="{BB962C8B-B14F-4D97-AF65-F5344CB8AC3E}">
        <p14:creationId xmlns:p14="http://schemas.microsoft.com/office/powerpoint/2010/main" val="3609916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convey meaning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E16FAF9-6222-49B1-8F3B-48E080E1F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809254"/>
              </p:ext>
            </p:extLst>
          </p:nvPr>
        </p:nvGraphicFramePr>
        <p:xfrm>
          <a:off x="-3419001" y="176433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5838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E2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BB17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E51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52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C0755D51-24F6-4AEF-BB3E-3EF5BF588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57647"/>
              </p:ext>
            </p:extLst>
          </p:nvPr>
        </p:nvGraphicFramePr>
        <p:xfrm>
          <a:off x="-3419001" y="2861611"/>
          <a:ext cx="3355008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9168">
                  <a:extLst>
                    <a:ext uri="{9D8B030D-6E8A-4147-A177-3AD203B41FA5}">
                      <a16:colId xmlns:a16="http://schemas.microsoft.com/office/drawing/2014/main" val="3188959457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2844876275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866087311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889550798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364800522"/>
                    </a:ext>
                  </a:extLst>
                </a:gridCol>
                <a:gridCol w="559168">
                  <a:extLst>
                    <a:ext uri="{9D8B030D-6E8A-4147-A177-3AD203B41FA5}">
                      <a16:colId xmlns:a16="http://schemas.microsoft.com/office/drawing/2014/main" val="3984580908"/>
                    </a:ext>
                  </a:extLst>
                </a:gridCol>
              </a:tblGrid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49123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257804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329370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777256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2A8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356457"/>
                  </a:ext>
                </a:extLst>
              </a:tr>
              <a:tr h="2025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70B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7A6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C9E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1772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56C8700-A897-4963-BABD-2EEDBA42C6A6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9BC544-106F-4259-A019-12F615A566B9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1AFC36-61CC-4D57-8DB3-4661CBFE6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2" y="2404185"/>
            <a:ext cx="3128379" cy="2049628"/>
          </a:xfrm>
          <a:prstGeom prst="roundRect">
            <a:avLst>
              <a:gd name="adj" fmla="val 3809"/>
            </a:avLst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7494A01-443D-4E5F-88C1-706C1E70D3CD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C78FA5C-D665-479E-B47D-88AA8141B415}"/>
                </a:ext>
              </a:extLst>
            </p:cNvPr>
            <p:cNvGrpSpPr/>
            <p:nvPr/>
          </p:nvGrpSpPr>
          <p:grpSpPr>
            <a:xfrm>
              <a:off x="5887782" y="2109040"/>
              <a:ext cx="4375574" cy="2639919"/>
              <a:chOff x="5887782" y="2109040"/>
              <a:chExt cx="4375574" cy="2639919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F0D8E836-2B25-4117-AEAD-91826C181CD8}"/>
                  </a:ext>
                </a:extLst>
              </p:cNvPr>
              <p:cNvSpPr/>
              <p:nvPr/>
            </p:nvSpPr>
            <p:spPr>
              <a:xfrm>
                <a:off x="5887782" y="2109040"/>
                <a:ext cx="4375574" cy="2639919"/>
              </a:xfrm>
              <a:prstGeom prst="roundRect">
                <a:avLst>
                  <a:gd name="adj" fmla="val 1016"/>
                </a:avLst>
              </a:prstGeom>
              <a:solidFill>
                <a:srgbClr val="FBFB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2B3E574-C286-4982-9CD1-6590998F5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1379" y="2404184"/>
                <a:ext cx="3128380" cy="2049629"/>
              </a:xfrm>
              <a:prstGeom prst="roundRect">
                <a:avLst>
                  <a:gd name="adj" fmla="val 4022"/>
                </a:avLst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337753-7C50-4429-B218-2652DEC0CA46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959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5F7-F091-4AEE-BF96-95685A47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continuity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6D1E4D2-5497-4D48-9DD9-73151A2F5771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D9635-ADEB-40B9-A9B9-9EA235351444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DC4246-3730-4135-9FFD-D3A7661C49D4}"/>
              </a:ext>
            </a:extLst>
          </p:cNvPr>
          <p:cNvSpPr/>
          <p:nvPr/>
        </p:nvSpPr>
        <p:spPr>
          <a:xfrm>
            <a:off x="1586753" y="3429000"/>
            <a:ext cx="134471" cy="712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C739D5-1FA5-452A-BF34-01A7A7F81243}"/>
              </a:ext>
            </a:extLst>
          </p:cNvPr>
          <p:cNvSpPr/>
          <p:nvPr/>
        </p:nvSpPr>
        <p:spPr>
          <a:xfrm>
            <a:off x="1739153" y="3059206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FF489D-2796-44FA-8A88-D4597590A53F}"/>
              </a:ext>
            </a:extLst>
          </p:cNvPr>
          <p:cNvSpPr/>
          <p:nvPr/>
        </p:nvSpPr>
        <p:spPr>
          <a:xfrm>
            <a:off x="1891553" y="3509682"/>
            <a:ext cx="134471" cy="6320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CB9ECB-6F66-4461-BA46-B47492844BD1}"/>
              </a:ext>
            </a:extLst>
          </p:cNvPr>
          <p:cNvSpPr/>
          <p:nvPr/>
        </p:nvSpPr>
        <p:spPr>
          <a:xfrm>
            <a:off x="2131053" y="3597087"/>
            <a:ext cx="134471" cy="544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9F3B7-FD6B-49A4-B924-D5F192E48327}"/>
              </a:ext>
            </a:extLst>
          </p:cNvPr>
          <p:cNvSpPr/>
          <p:nvPr/>
        </p:nvSpPr>
        <p:spPr>
          <a:xfrm>
            <a:off x="2283453" y="2870947"/>
            <a:ext cx="134471" cy="12707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5D53B-7A58-4149-8D93-2776BC0F3A6E}"/>
              </a:ext>
            </a:extLst>
          </p:cNvPr>
          <p:cNvSpPr/>
          <p:nvPr/>
        </p:nvSpPr>
        <p:spPr>
          <a:xfrm>
            <a:off x="2435853" y="3200400"/>
            <a:ext cx="134471" cy="94129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FFB0CE-FCDA-4997-AC9F-715701BB057C}"/>
              </a:ext>
            </a:extLst>
          </p:cNvPr>
          <p:cNvSpPr/>
          <p:nvPr/>
        </p:nvSpPr>
        <p:spPr>
          <a:xfrm>
            <a:off x="2674437" y="3301253"/>
            <a:ext cx="134471" cy="840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903B3-3777-464A-AD20-71467C29E43F}"/>
              </a:ext>
            </a:extLst>
          </p:cNvPr>
          <p:cNvSpPr/>
          <p:nvPr/>
        </p:nvSpPr>
        <p:spPr>
          <a:xfrm>
            <a:off x="2822257" y="3059204"/>
            <a:ext cx="134471" cy="10824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EC471D-51CA-4F3C-A008-4D152CE674C2}"/>
              </a:ext>
            </a:extLst>
          </p:cNvPr>
          <p:cNvSpPr/>
          <p:nvPr/>
        </p:nvSpPr>
        <p:spPr>
          <a:xfrm>
            <a:off x="2974657" y="3133165"/>
            <a:ext cx="134471" cy="10085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540A9-4F4B-4BEE-ABF1-25456F8A5726}"/>
              </a:ext>
            </a:extLst>
          </p:cNvPr>
          <p:cNvSpPr/>
          <p:nvPr/>
        </p:nvSpPr>
        <p:spPr>
          <a:xfrm>
            <a:off x="4142010" y="386876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A08E3-74AA-4791-A832-0113F8445CA7}"/>
              </a:ext>
            </a:extLst>
          </p:cNvPr>
          <p:cNvSpPr/>
          <p:nvPr/>
        </p:nvSpPr>
        <p:spPr>
          <a:xfrm>
            <a:off x="4871487" y="335306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3451EE2-3BBF-4022-9098-4C400EDC009C}"/>
              </a:ext>
            </a:extLst>
          </p:cNvPr>
          <p:cNvSpPr/>
          <p:nvPr/>
        </p:nvSpPr>
        <p:spPr>
          <a:xfrm>
            <a:off x="4505301" y="33101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D1F814-4243-4013-AE6B-6653F230391B}"/>
              </a:ext>
            </a:extLst>
          </p:cNvPr>
          <p:cNvSpPr/>
          <p:nvPr/>
        </p:nvSpPr>
        <p:spPr>
          <a:xfrm>
            <a:off x="4366594" y="32844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36CB28-9A75-4DE9-97DB-03C1339753BB}"/>
              </a:ext>
            </a:extLst>
          </p:cNvPr>
          <p:cNvSpPr/>
          <p:nvPr/>
        </p:nvSpPr>
        <p:spPr>
          <a:xfrm>
            <a:off x="4428771" y="35937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BCB8BD5-00ED-4ADC-B770-17608D7B7596}"/>
              </a:ext>
            </a:extLst>
          </p:cNvPr>
          <p:cNvSpPr/>
          <p:nvPr/>
        </p:nvSpPr>
        <p:spPr>
          <a:xfrm>
            <a:off x="4061496" y="3295911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D2D91E8-2E0D-46BD-96C0-A2271535F4B6}"/>
              </a:ext>
            </a:extLst>
          </p:cNvPr>
          <p:cNvSpPr/>
          <p:nvPr/>
        </p:nvSpPr>
        <p:spPr>
          <a:xfrm>
            <a:off x="4840663" y="3663607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987E95-EC63-47D0-B6C5-0ED8ABC7247C}"/>
              </a:ext>
            </a:extLst>
          </p:cNvPr>
          <p:cNvSpPr/>
          <p:nvPr/>
        </p:nvSpPr>
        <p:spPr>
          <a:xfrm>
            <a:off x="4056083" y="376248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4087EC-A091-45B5-B04C-DC3E704BE5BB}"/>
              </a:ext>
            </a:extLst>
          </p:cNvPr>
          <p:cNvSpPr/>
          <p:nvPr/>
        </p:nvSpPr>
        <p:spPr>
          <a:xfrm>
            <a:off x="4431137" y="3104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C9F745-37F9-48E6-8F9E-2394B7EB2B6B}"/>
              </a:ext>
            </a:extLst>
          </p:cNvPr>
          <p:cNvSpPr/>
          <p:nvPr/>
        </p:nvSpPr>
        <p:spPr>
          <a:xfrm>
            <a:off x="4428772" y="345364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37FE187-E3B0-4019-A1CF-94AE89E9373B}"/>
              </a:ext>
            </a:extLst>
          </p:cNvPr>
          <p:cNvSpPr/>
          <p:nvPr/>
        </p:nvSpPr>
        <p:spPr>
          <a:xfrm>
            <a:off x="4811370" y="3199536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81BD0DE-8C5E-4CD4-880B-7B724ABFB77C}"/>
              </a:ext>
            </a:extLst>
          </p:cNvPr>
          <p:cNvSpPr/>
          <p:nvPr/>
        </p:nvSpPr>
        <p:spPr>
          <a:xfrm>
            <a:off x="4101802" y="3600447"/>
            <a:ext cx="45719" cy="457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EC430AD-CDB9-49B2-A497-32C299A955D5}"/>
              </a:ext>
            </a:extLst>
          </p:cNvPr>
          <p:cNvSpPr/>
          <p:nvPr/>
        </p:nvSpPr>
        <p:spPr>
          <a:xfrm>
            <a:off x="4811370" y="3522382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4041B9-8C49-4087-B65F-44666C9B5C47}"/>
              </a:ext>
            </a:extLst>
          </p:cNvPr>
          <p:cNvSpPr/>
          <p:nvPr/>
        </p:nvSpPr>
        <p:spPr>
          <a:xfrm>
            <a:off x="4923750" y="3469418"/>
            <a:ext cx="45719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E3CB435-523A-400D-952C-3A214578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96265" y="2318078"/>
            <a:ext cx="2548688" cy="31308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9425C4E-CD00-461F-948C-94DBDEB93E72}"/>
              </a:ext>
            </a:extLst>
          </p:cNvPr>
          <p:cNvSpPr txBox="1"/>
          <p:nvPr/>
        </p:nvSpPr>
        <p:spPr>
          <a:xfrm>
            <a:off x="3384730" y="3234086"/>
            <a:ext cx="202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3AC338-664E-4725-9D26-E52D7882C8C8}"/>
              </a:ext>
            </a:extLst>
          </p:cNvPr>
          <p:cNvSpPr txBox="1"/>
          <p:nvPr/>
        </p:nvSpPr>
        <p:spPr>
          <a:xfrm>
            <a:off x="3388004" y="3450133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30DC24-1015-441A-AED4-646C244EA357}"/>
              </a:ext>
            </a:extLst>
          </p:cNvPr>
          <p:cNvSpPr txBox="1"/>
          <p:nvPr/>
        </p:nvSpPr>
        <p:spPr>
          <a:xfrm>
            <a:off x="3391278" y="3683022"/>
            <a:ext cx="195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ED59B5-B881-470C-A1E5-F9D7937EC422}"/>
              </a:ext>
            </a:extLst>
          </p:cNvPr>
          <p:cNvSpPr/>
          <p:nvPr/>
        </p:nvSpPr>
        <p:spPr>
          <a:xfrm>
            <a:off x="3303359" y="3379769"/>
            <a:ext cx="123712" cy="11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429195-21FF-4100-A634-68C7BDBE145A}"/>
              </a:ext>
            </a:extLst>
          </p:cNvPr>
          <p:cNvSpPr/>
          <p:nvPr/>
        </p:nvSpPr>
        <p:spPr>
          <a:xfrm>
            <a:off x="3303359" y="3607353"/>
            <a:ext cx="123712" cy="1125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77D5CB-AAA6-480A-A4B2-6C8578D527C0}"/>
              </a:ext>
            </a:extLst>
          </p:cNvPr>
          <p:cNvSpPr/>
          <p:nvPr/>
        </p:nvSpPr>
        <p:spPr>
          <a:xfrm>
            <a:off x="3303359" y="3835367"/>
            <a:ext cx="123712" cy="1125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0EBC6-1FE1-425B-B3B1-8D9D03681C82}"/>
              </a:ext>
            </a:extLst>
          </p:cNvPr>
          <p:cNvSpPr txBox="1"/>
          <p:nvPr/>
        </p:nvSpPr>
        <p:spPr>
          <a:xfrm>
            <a:off x="4060170" y="4060748"/>
            <a:ext cx="163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0D1442-C5C9-4460-92C9-090739147063}"/>
              </a:ext>
            </a:extLst>
          </p:cNvPr>
          <p:cNvSpPr txBox="1"/>
          <p:nvPr/>
        </p:nvSpPr>
        <p:spPr>
          <a:xfrm>
            <a:off x="436927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4873FC-145D-453B-BCDE-B8026A82629C}"/>
              </a:ext>
            </a:extLst>
          </p:cNvPr>
          <p:cNvSpPr txBox="1"/>
          <p:nvPr/>
        </p:nvSpPr>
        <p:spPr>
          <a:xfrm>
            <a:off x="4673094" y="4060748"/>
            <a:ext cx="15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B891083-19F8-47E1-9B89-36FFA20BC9E0}"/>
              </a:ext>
            </a:extLst>
          </p:cNvPr>
          <p:cNvGrpSpPr/>
          <p:nvPr/>
        </p:nvGrpSpPr>
        <p:grpSpPr>
          <a:xfrm>
            <a:off x="5887782" y="2109040"/>
            <a:ext cx="4375574" cy="3009250"/>
            <a:chOff x="5887782" y="2109040"/>
            <a:chExt cx="4375574" cy="30092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16F2F7-074D-4C33-9D06-4A1AA5F4B11F}"/>
                </a:ext>
              </a:extLst>
            </p:cNvPr>
            <p:cNvSpPr txBox="1"/>
            <p:nvPr/>
          </p:nvSpPr>
          <p:spPr>
            <a:xfrm>
              <a:off x="5887782" y="4748958"/>
              <a:ext cx="1171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Better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B23CC56-603E-4276-971F-F2D9BFC921E7}"/>
                </a:ext>
              </a:extLst>
            </p:cNvPr>
            <p:cNvSpPr/>
            <p:nvPr/>
          </p:nvSpPr>
          <p:spPr>
            <a:xfrm>
              <a:off x="5887782" y="2109040"/>
              <a:ext cx="4375574" cy="2639919"/>
            </a:xfrm>
            <a:prstGeom prst="roundRect">
              <a:avLst>
                <a:gd name="adj" fmla="val 1016"/>
              </a:avLst>
            </a:prstGeom>
            <a:solidFill>
              <a:srgbClr val="FBF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52923E-3A1B-4C99-81B2-BBD615E4DE1C}"/>
                </a:ext>
              </a:extLst>
            </p:cNvPr>
            <p:cNvSpPr/>
            <p:nvPr/>
          </p:nvSpPr>
          <p:spPr>
            <a:xfrm>
              <a:off x="6364647" y="3420606"/>
              <a:ext cx="134471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C011109-3492-42F4-A09F-71C2DCDA0F17}"/>
                </a:ext>
              </a:extLst>
            </p:cNvPr>
            <p:cNvSpPr/>
            <p:nvPr/>
          </p:nvSpPr>
          <p:spPr>
            <a:xfrm>
              <a:off x="6517047" y="3050812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04DAE9E-469B-4873-9059-2DC659BDD013}"/>
                </a:ext>
              </a:extLst>
            </p:cNvPr>
            <p:cNvSpPr/>
            <p:nvPr/>
          </p:nvSpPr>
          <p:spPr>
            <a:xfrm>
              <a:off x="6669447" y="3501288"/>
              <a:ext cx="134471" cy="63201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00B724-8EA4-4AA7-8007-B50D896876DA}"/>
                </a:ext>
              </a:extLst>
            </p:cNvPr>
            <p:cNvSpPr/>
            <p:nvPr/>
          </p:nvSpPr>
          <p:spPr>
            <a:xfrm>
              <a:off x="6908947" y="3588693"/>
              <a:ext cx="134471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4679A6-58DD-44D0-AFC5-F60EC7C5CB50}"/>
                </a:ext>
              </a:extLst>
            </p:cNvPr>
            <p:cNvSpPr/>
            <p:nvPr/>
          </p:nvSpPr>
          <p:spPr>
            <a:xfrm>
              <a:off x="7061347" y="2862553"/>
              <a:ext cx="134471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8BA5212-52F1-4F12-9121-FC7ABB230214}"/>
                </a:ext>
              </a:extLst>
            </p:cNvPr>
            <p:cNvSpPr/>
            <p:nvPr/>
          </p:nvSpPr>
          <p:spPr>
            <a:xfrm>
              <a:off x="7213747" y="3192006"/>
              <a:ext cx="134471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651D6E2-A600-44A8-B5E5-11BD31F4CB37}"/>
                </a:ext>
              </a:extLst>
            </p:cNvPr>
            <p:cNvSpPr/>
            <p:nvPr/>
          </p:nvSpPr>
          <p:spPr>
            <a:xfrm>
              <a:off x="7447851" y="3292859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954AD23-59A1-4D63-8E5A-72CCBA897D82}"/>
                </a:ext>
              </a:extLst>
            </p:cNvPr>
            <p:cNvSpPr/>
            <p:nvPr/>
          </p:nvSpPr>
          <p:spPr>
            <a:xfrm>
              <a:off x="7600151" y="3050810"/>
              <a:ext cx="134471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69009C-F070-495D-92C8-CFB84699AFAF}"/>
                </a:ext>
              </a:extLst>
            </p:cNvPr>
            <p:cNvSpPr/>
            <p:nvPr/>
          </p:nvSpPr>
          <p:spPr>
            <a:xfrm>
              <a:off x="7752551" y="3124771"/>
              <a:ext cx="134471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E005BEB-F625-4CEB-897B-75B79F73CAC9}"/>
                </a:ext>
              </a:extLst>
            </p:cNvPr>
            <p:cNvSpPr/>
            <p:nvPr/>
          </p:nvSpPr>
          <p:spPr>
            <a:xfrm>
              <a:off x="8919904" y="386036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AA484DF-A9DB-4DF7-98CB-265668BBAA54}"/>
                </a:ext>
              </a:extLst>
            </p:cNvPr>
            <p:cNvSpPr/>
            <p:nvPr/>
          </p:nvSpPr>
          <p:spPr>
            <a:xfrm>
              <a:off x="9649381" y="334466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E54DE5-C6AD-4C27-9929-6E18AF753C07}"/>
                </a:ext>
              </a:extLst>
            </p:cNvPr>
            <p:cNvSpPr/>
            <p:nvPr/>
          </p:nvSpPr>
          <p:spPr>
            <a:xfrm>
              <a:off x="9283195" y="33017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90EFCD-F98A-4179-B037-5116A78B7638}"/>
                </a:ext>
              </a:extLst>
            </p:cNvPr>
            <p:cNvSpPr/>
            <p:nvPr/>
          </p:nvSpPr>
          <p:spPr>
            <a:xfrm>
              <a:off x="9144488" y="327607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04C51A-171C-4D90-AD16-E195896DE093}"/>
                </a:ext>
              </a:extLst>
            </p:cNvPr>
            <p:cNvSpPr/>
            <p:nvPr/>
          </p:nvSpPr>
          <p:spPr>
            <a:xfrm>
              <a:off x="9206665" y="3585342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ADD5A-0925-4BB5-9A2F-B836F3DF3AEA}"/>
                </a:ext>
              </a:extLst>
            </p:cNvPr>
            <p:cNvSpPr/>
            <p:nvPr/>
          </p:nvSpPr>
          <p:spPr>
            <a:xfrm>
              <a:off x="8839390" y="3287517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357DCDB-ED5C-4E85-BB1F-07CFB2525F2E}"/>
                </a:ext>
              </a:extLst>
            </p:cNvPr>
            <p:cNvSpPr/>
            <p:nvPr/>
          </p:nvSpPr>
          <p:spPr>
            <a:xfrm>
              <a:off x="9618557" y="3655213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DEA943-A964-408A-8C72-9EC722B9F9A9}"/>
                </a:ext>
              </a:extLst>
            </p:cNvPr>
            <p:cNvSpPr/>
            <p:nvPr/>
          </p:nvSpPr>
          <p:spPr>
            <a:xfrm>
              <a:off x="8833977" y="375409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4C5D5-62D6-4E29-9B04-A0F9960B6884}"/>
                </a:ext>
              </a:extLst>
            </p:cNvPr>
            <p:cNvSpPr/>
            <p:nvPr/>
          </p:nvSpPr>
          <p:spPr>
            <a:xfrm>
              <a:off x="9209031" y="3095979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848B1DE-18F6-4805-8874-C8FDCEF250D8}"/>
                </a:ext>
              </a:extLst>
            </p:cNvPr>
            <p:cNvSpPr/>
            <p:nvPr/>
          </p:nvSpPr>
          <p:spPr>
            <a:xfrm>
              <a:off x="9206666" y="3445250"/>
              <a:ext cx="45719" cy="4571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1813417-AF70-42C3-B41A-158961688B7C}"/>
                </a:ext>
              </a:extLst>
            </p:cNvPr>
            <p:cNvSpPr/>
            <p:nvPr/>
          </p:nvSpPr>
          <p:spPr>
            <a:xfrm>
              <a:off x="9589264" y="3191142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7BB2D9C-A597-4323-BE10-5238DF52FB88}"/>
                </a:ext>
              </a:extLst>
            </p:cNvPr>
            <p:cNvSpPr/>
            <p:nvPr/>
          </p:nvSpPr>
          <p:spPr>
            <a:xfrm>
              <a:off x="8879696" y="359205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D5D256-B15A-444C-A968-DBDD20A03280}"/>
                </a:ext>
              </a:extLst>
            </p:cNvPr>
            <p:cNvSpPr/>
            <p:nvPr/>
          </p:nvSpPr>
          <p:spPr>
            <a:xfrm>
              <a:off x="9589264" y="3513988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026F0C2-709D-44B2-AA35-1801CC5A0F25}"/>
                </a:ext>
              </a:extLst>
            </p:cNvPr>
            <p:cNvSpPr/>
            <p:nvPr/>
          </p:nvSpPr>
          <p:spPr>
            <a:xfrm>
              <a:off x="9701644" y="3461024"/>
              <a:ext cx="45719" cy="45719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463F70D-851E-4B30-8228-E6C041A10D96}"/>
                </a:ext>
              </a:extLst>
            </p:cNvPr>
            <p:cNvSpPr txBox="1"/>
            <p:nvPr/>
          </p:nvSpPr>
          <p:spPr>
            <a:xfrm>
              <a:off x="8162624" y="3225692"/>
              <a:ext cx="202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659BAB-3C87-49B1-9E74-D9FB342C0185}"/>
                </a:ext>
              </a:extLst>
            </p:cNvPr>
            <p:cNvSpPr txBox="1"/>
            <p:nvPr/>
          </p:nvSpPr>
          <p:spPr>
            <a:xfrm>
              <a:off x="8165898" y="3441739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94A82F5-0A5B-4B64-82E9-9502128E5964}"/>
                </a:ext>
              </a:extLst>
            </p:cNvPr>
            <p:cNvSpPr txBox="1"/>
            <p:nvPr/>
          </p:nvSpPr>
          <p:spPr>
            <a:xfrm>
              <a:off x="8169172" y="3674628"/>
              <a:ext cx="195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E09511-9D04-4C33-BB3A-8BA59F77380E}"/>
                </a:ext>
              </a:extLst>
            </p:cNvPr>
            <p:cNvSpPr/>
            <p:nvPr/>
          </p:nvSpPr>
          <p:spPr>
            <a:xfrm>
              <a:off x="8081253" y="3371375"/>
              <a:ext cx="123712" cy="11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13A0C7-1E95-42C1-9E9A-7B974AEB90C0}"/>
                </a:ext>
              </a:extLst>
            </p:cNvPr>
            <p:cNvSpPr/>
            <p:nvPr/>
          </p:nvSpPr>
          <p:spPr>
            <a:xfrm>
              <a:off x="8081253" y="3598959"/>
              <a:ext cx="123712" cy="11250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98E91F-66AC-4BE4-8A08-9B48A74ECCC5}"/>
                </a:ext>
              </a:extLst>
            </p:cNvPr>
            <p:cNvSpPr/>
            <p:nvPr/>
          </p:nvSpPr>
          <p:spPr>
            <a:xfrm>
              <a:off x="8081253" y="3826973"/>
              <a:ext cx="123712" cy="11250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C542407-C387-4796-99EF-34F598284614}"/>
                </a:ext>
              </a:extLst>
            </p:cNvPr>
            <p:cNvSpPr txBox="1"/>
            <p:nvPr/>
          </p:nvSpPr>
          <p:spPr>
            <a:xfrm>
              <a:off x="8838064" y="4052354"/>
              <a:ext cx="163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83FD12-048D-41FC-8BEA-DD997AAD67AC}"/>
                </a:ext>
              </a:extLst>
            </p:cNvPr>
            <p:cNvSpPr txBox="1"/>
            <p:nvPr/>
          </p:nvSpPr>
          <p:spPr>
            <a:xfrm>
              <a:off x="914716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0193133-00EC-4A2D-AB97-99E3AD9415A6}"/>
                </a:ext>
              </a:extLst>
            </p:cNvPr>
            <p:cNvSpPr txBox="1"/>
            <p:nvPr/>
          </p:nvSpPr>
          <p:spPr>
            <a:xfrm>
              <a:off x="9450988" y="4052354"/>
              <a:ext cx="15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50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- contrast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ACFDC1-0130-4188-9285-D8ED820EF8C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20446-1D73-4234-A252-7E6958FDD681}"/>
              </a:ext>
            </a:extLst>
          </p:cNvPr>
          <p:cNvSpPr txBox="1"/>
          <p:nvPr/>
        </p:nvSpPr>
        <p:spPr>
          <a:xfrm>
            <a:off x="5887782" y="4748958"/>
            <a:ext cx="11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25870A-20DF-41D4-9188-3D1CC3B5E734}"/>
              </a:ext>
            </a:extLst>
          </p:cNvPr>
          <p:cNvSpPr/>
          <p:nvPr/>
        </p:nvSpPr>
        <p:spPr>
          <a:xfrm>
            <a:off x="5887782" y="2100642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3B58C3-850A-474A-8C0D-10098C6367AB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042C121-0B92-498D-AB3C-FDF207F1E54A}"/>
              </a:ext>
            </a:extLst>
          </p:cNvPr>
          <p:cNvGrpSpPr/>
          <p:nvPr/>
        </p:nvGrpSpPr>
        <p:grpSpPr>
          <a:xfrm>
            <a:off x="1709007" y="3050809"/>
            <a:ext cx="441960" cy="1082488"/>
            <a:chOff x="1709007" y="3050809"/>
            <a:chExt cx="441960" cy="108248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9863BDD-2AC3-470D-AE32-086EEBFF3AC3}"/>
                </a:ext>
              </a:extLst>
            </p:cNvPr>
            <p:cNvSpPr/>
            <p:nvPr/>
          </p:nvSpPr>
          <p:spPr>
            <a:xfrm>
              <a:off x="1709007" y="3420603"/>
              <a:ext cx="137160" cy="712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8B57A65-9CE0-4901-B801-F729C521C34F}"/>
                </a:ext>
              </a:extLst>
            </p:cNvPr>
            <p:cNvSpPr/>
            <p:nvPr/>
          </p:nvSpPr>
          <p:spPr>
            <a:xfrm>
              <a:off x="1861407" y="3050809"/>
              <a:ext cx="137160" cy="1082487"/>
            </a:xfrm>
            <a:prstGeom prst="rect">
              <a:avLst/>
            </a:prstGeom>
            <a:solidFill>
              <a:srgbClr val="E9713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D648852-4D0B-4F3B-B3D0-3DAFCE873442}"/>
                </a:ext>
              </a:extLst>
            </p:cNvPr>
            <p:cNvSpPr/>
            <p:nvPr/>
          </p:nvSpPr>
          <p:spPr>
            <a:xfrm>
              <a:off x="2013807" y="3501285"/>
              <a:ext cx="137160" cy="632012"/>
            </a:xfrm>
            <a:prstGeom prst="rect">
              <a:avLst/>
            </a:prstGeom>
            <a:solidFill>
              <a:srgbClr val="4EA72E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147D323-A90E-4D20-89BE-AECE715B1126}"/>
              </a:ext>
            </a:extLst>
          </p:cNvPr>
          <p:cNvGrpSpPr/>
          <p:nvPr/>
        </p:nvGrpSpPr>
        <p:grpSpPr>
          <a:xfrm>
            <a:off x="2255256" y="2862550"/>
            <a:ext cx="441960" cy="1270746"/>
            <a:chOff x="2253307" y="2862550"/>
            <a:chExt cx="441960" cy="127074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9787152-2D62-4911-BF80-D639325FE025}"/>
                </a:ext>
              </a:extLst>
            </p:cNvPr>
            <p:cNvSpPr/>
            <p:nvPr/>
          </p:nvSpPr>
          <p:spPr>
            <a:xfrm>
              <a:off x="2253307" y="3588690"/>
              <a:ext cx="137160" cy="5446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2ED2D8F-2D1D-452F-9B1D-2B9EE4C21DB6}"/>
                </a:ext>
              </a:extLst>
            </p:cNvPr>
            <p:cNvSpPr/>
            <p:nvPr/>
          </p:nvSpPr>
          <p:spPr>
            <a:xfrm>
              <a:off x="2405707" y="2862550"/>
              <a:ext cx="137160" cy="127074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A3ACA3-B8C3-4904-A80B-97AE5B518D15}"/>
                </a:ext>
              </a:extLst>
            </p:cNvPr>
            <p:cNvSpPr/>
            <p:nvPr/>
          </p:nvSpPr>
          <p:spPr>
            <a:xfrm>
              <a:off x="2558107" y="3192003"/>
              <a:ext cx="137160" cy="94129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82BA279-47D7-4E79-89CF-BC36BE60C24F}"/>
              </a:ext>
            </a:extLst>
          </p:cNvPr>
          <p:cNvGrpSpPr/>
          <p:nvPr/>
        </p:nvGrpSpPr>
        <p:grpSpPr>
          <a:xfrm>
            <a:off x="2801505" y="3050807"/>
            <a:ext cx="442151" cy="1082488"/>
            <a:chOff x="2812092" y="3050807"/>
            <a:chExt cx="442151" cy="1082488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DB300D-C999-4E76-9160-7E7F32101445}"/>
                </a:ext>
              </a:extLst>
            </p:cNvPr>
            <p:cNvSpPr/>
            <p:nvPr/>
          </p:nvSpPr>
          <p:spPr>
            <a:xfrm>
              <a:off x="2812092" y="3292856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AB9BA37-079B-4278-B36E-A353C27508B2}"/>
                </a:ext>
              </a:extLst>
            </p:cNvPr>
            <p:cNvSpPr/>
            <p:nvPr/>
          </p:nvSpPr>
          <p:spPr>
            <a:xfrm>
              <a:off x="2964683" y="3050807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DC33B111-F630-4D57-92D9-4E1EA6D1DC79}"/>
                </a:ext>
              </a:extLst>
            </p:cNvPr>
            <p:cNvSpPr/>
            <p:nvPr/>
          </p:nvSpPr>
          <p:spPr>
            <a:xfrm>
              <a:off x="3117083" y="3124768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F99C89F-F0A7-43D7-908D-489F455CC83B}"/>
              </a:ext>
            </a:extLst>
          </p:cNvPr>
          <p:cNvGrpSpPr/>
          <p:nvPr/>
        </p:nvGrpSpPr>
        <p:grpSpPr>
          <a:xfrm>
            <a:off x="3347945" y="3292855"/>
            <a:ext cx="445399" cy="840439"/>
            <a:chOff x="3353717" y="3292855"/>
            <a:chExt cx="445399" cy="84043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C5EF16E-0F4C-4B32-87EA-FEF0E3343167}"/>
                </a:ext>
              </a:extLst>
            </p:cNvPr>
            <p:cNvSpPr/>
            <p:nvPr/>
          </p:nvSpPr>
          <p:spPr>
            <a:xfrm>
              <a:off x="3353717" y="3292855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AA08BAA-033F-456B-A014-F01C425A1692}"/>
                </a:ext>
              </a:extLst>
            </p:cNvPr>
            <p:cNvSpPr/>
            <p:nvPr/>
          </p:nvSpPr>
          <p:spPr>
            <a:xfrm>
              <a:off x="3506309" y="3420603"/>
              <a:ext cx="137160" cy="71269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B704029-B9E5-4747-823A-1659D285DAE9}"/>
                </a:ext>
              </a:extLst>
            </p:cNvPr>
            <p:cNvSpPr/>
            <p:nvPr/>
          </p:nvSpPr>
          <p:spPr>
            <a:xfrm>
              <a:off x="3661956" y="3301750"/>
              <a:ext cx="137160" cy="83154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C358EFC-58EA-493C-A7AC-FECC1C63C41D}"/>
              </a:ext>
            </a:extLst>
          </p:cNvPr>
          <p:cNvGrpSpPr/>
          <p:nvPr/>
        </p:nvGrpSpPr>
        <p:grpSpPr>
          <a:xfrm>
            <a:off x="3897633" y="2998694"/>
            <a:ext cx="441960" cy="1134599"/>
            <a:chOff x="3902257" y="2998694"/>
            <a:chExt cx="441960" cy="113459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78F4032-05E2-4D7A-AE3F-CDFF12FB9097}"/>
                </a:ext>
              </a:extLst>
            </p:cNvPr>
            <p:cNvSpPr/>
            <p:nvPr/>
          </p:nvSpPr>
          <p:spPr>
            <a:xfrm>
              <a:off x="3902257" y="2998694"/>
              <a:ext cx="137160" cy="11345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0D4DF4-2A39-4144-BC96-14BB82FAA794}"/>
                </a:ext>
              </a:extLst>
            </p:cNvPr>
            <p:cNvSpPr/>
            <p:nvPr/>
          </p:nvSpPr>
          <p:spPr>
            <a:xfrm>
              <a:off x="4054657" y="3050805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6261B2-A37C-4F77-A37E-1B1F6969A2F4}"/>
                </a:ext>
              </a:extLst>
            </p:cNvPr>
            <p:cNvSpPr/>
            <p:nvPr/>
          </p:nvSpPr>
          <p:spPr>
            <a:xfrm>
              <a:off x="4207057" y="3124766"/>
              <a:ext cx="137160" cy="100852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88DC5DE-1544-4178-9F72-145FAAFF7C65}"/>
              </a:ext>
            </a:extLst>
          </p:cNvPr>
          <p:cNvGrpSpPr/>
          <p:nvPr/>
        </p:nvGrpSpPr>
        <p:grpSpPr>
          <a:xfrm>
            <a:off x="4443883" y="3050804"/>
            <a:ext cx="441941" cy="1082488"/>
            <a:chOff x="4443883" y="3050804"/>
            <a:chExt cx="441941" cy="1082488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81A0107-2BDD-43CD-9882-C5C29207C4A6}"/>
                </a:ext>
              </a:extLst>
            </p:cNvPr>
            <p:cNvSpPr/>
            <p:nvPr/>
          </p:nvSpPr>
          <p:spPr>
            <a:xfrm>
              <a:off x="4443883" y="3292853"/>
              <a:ext cx="137160" cy="840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2FE5E01-73F8-4AB9-97CF-ACF41B5BDE88}"/>
                </a:ext>
              </a:extLst>
            </p:cNvPr>
            <p:cNvSpPr/>
            <p:nvPr/>
          </p:nvSpPr>
          <p:spPr>
            <a:xfrm>
              <a:off x="4596282" y="3050804"/>
              <a:ext cx="137160" cy="108248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244C4EF-4A7A-4CF6-99B2-9F6DD4DD8E51}"/>
                </a:ext>
              </a:extLst>
            </p:cNvPr>
            <p:cNvSpPr/>
            <p:nvPr/>
          </p:nvSpPr>
          <p:spPr>
            <a:xfrm>
              <a:off x="4748664" y="3344668"/>
              <a:ext cx="137160" cy="78862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A6C68D3A-B8AD-4425-9C16-C59B441C3426}"/>
              </a:ext>
            </a:extLst>
          </p:cNvPr>
          <p:cNvGrpSpPr/>
          <p:nvPr/>
        </p:nvGrpSpPr>
        <p:grpSpPr>
          <a:xfrm>
            <a:off x="6516580" y="3050808"/>
            <a:ext cx="412291" cy="1082488"/>
            <a:chOff x="6516580" y="3050808"/>
            <a:chExt cx="412291" cy="108248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4A76D17-0F7A-4CFF-94D3-9D49CBED8812}"/>
                </a:ext>
              </a:extLst>
            </p:cNvPr>
            <p:cNvSpPr/>
            <p:nvPr/>
          </p:nvSpPr>
          <p:spPr>
            <a:xfrm>
              <a:off x="6516580" y="3420602"/>
              <a:ext cx="137160" cy="712694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08F0FC3-610F-412E-A381-01FDF0A5C691}"/>
                </a:ext>
              </a:extLst>
            </p:cNvPr>
            <p:cNvSpPr/>
            <p:nvPr/>
          </p:nvSpPr>
          <p:spPr>
            <a:xfrm>
              <a:off x="6655513" y="3050808"/>
              <a:ext cx="137160" cy="1082487"/>
            </a:xfrm>
            <a:prstGeom prst="rect">
              <a:avLst/>
            </a:prstGeom>
            <a:solidFill>
              <a:srgbClr val="E97132"/>
            </a:solidFill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3F8BDDE-1C6C-42D8-B4B4-C69934BC59E4}"/>
                </a:ext>
              </a:extLst>
            </p:cNvPr>
            <p:cNvSpPr/>
            <p:nvPr/>
          </p:nvSpPr>
          <p:spPr>
            <a:xfrm>
              <a:off x="6791711" y="3501284"/>
              <a:ext cx="137160" cy="632012"/>
            </a:xfrm>
            <a:prstGeom prst="rect">
              <a:avLst/>
            </a:prstGeom>
            <a:solidFill>
              <a:srgbClr val="4EA72E"/>
            </a:solidFill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2697760-C101-4898-B269-6333ADEB09EB}"/>
              </a:ext>
            </a:extLst>
          </p:cNvPr>
          <p:cNvGrpSpPr/>
          <p:nvPr/>
        </p:nvGrpSpPr>
        <p:grpSpPr>
          <a:xfrm>
            <a:off x="7072276" y="2862549"/>
            <a:ext cx="409666" cy="1270746"/>
            <a:chOff x="7076028" y="2862549"/>
            <a:chExt cx="409666" cy="127074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4A1B3ED-A749-469B-BCEC-2743E94BC9AE}"/>
                </a:ext>
              </a:extLst>
            </p:cNvPr>
            <p:cNvSpPr/>
            <p:nvPr/>
          </p:nvSpPr>
          <p:spPr>
            <a:xfrm>
              <a:off x="7076028" y="3588689"/>
              <a:ext cx="137160" cy="544605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F563DF8-BB68-47F1-9EE2-DB62A77021F2}"/>
                </a:ext>
              </a:extLst>
            </p:cNvPr>
            <p:cNvSpPr/>
            <p:nvPr/>
          </p:nvSpPr>
          <p:spPr>
            <a:xfrm>
              <a:off x="7209793" y="2862549"/>
              <a:ext cx="137160" cy="1270745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63661FC-373F-4CFD-898F-81DE2FEE9E6B}"/>
                </a:ext>
              </a:extLst>
            </p:cNvPr>
            <p:cNvSpPr/>
            <p:nvPr/>
          </p:nvSpPr>
          <p:spPr>
            <a:xfrm>
              <a:off x="7348534" y="3192002"/>
              <a:ext cx="137160" cy="941293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A6A0822-5C44-41E9-BAAB-15AF70839F66}"/>
              </a:ext>
            </a:extLst>
          </p:cNvPr>
          <p:cNvGrpSpPr/>
          <p:nvPr/>
        </p:nvGrpSpPr>
        <p:grpSpPr>
          <a:xfrm>
            <a:off x="7625347" y="3050806"/>
            <a:ext cx="408942" cy="1082488"/>
            <a:chOff x="7627472" y="3050806"/>
            <a:chExt cx="408942" cy="108248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209A938-45B0-4EE7-843A-CD94FC7C399E}"/>
                </a:ext>
              </a:extLst>
            </p:cNvPr>
            <p:cNvSpPr/>
            <p:nvPr/>
          </p:nvSpPr>
          <p:spPr>
            <a:xfrm>
              <a:off x="7627472" y="3292855"/>
              <a:ext cx="137160" cy="840439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C574FB3-B391-4C73-9A9F-97D9F2BD47BF}"/>
                </a:ext>
              </a:extLst>
            </p:cNvPr>
            <p:cNvSpPr/>
            <p:nvPr/>
          </p:nvSpPr>
          <p:spPr>
            <a:xfrm>
              <a:off x="7763138" y="3050806"/>
              <a:ext cx="137160" cy="1082487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952338A-7C03-4B41-A0CA-A4483CA29CC7}"/>
                </a:ext>
              </a:extLst>
            </p:cNvPr>
            <p:cNvSpPr/>
            <p:nvPr/>
          </p:nvSpPr>
          <p:spPr>
            <a:xfrm>
              <a:off x="7899254" y="3124767"/>
              <a:ext cx="137160" cy="1008527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95B906-1DF5-4988-B0F5-8A48F54D4942}"/>
              </a:ext>
            </a:extLst>
          </p:cNvPr>
          <p:cNvGrpSpPr/>
          <p:nvPr/>
        </p:nvGrpSpPr>
        <p:grpSpPr>
          <a:xfrm>
            <a:off x="8177694" y="3292854"/>
            <a:ext cx="408302" cy="840439"/>
            <a:chOff x="8175438" y="3292854"/>
            <a:chExt cx="408302" cy="84043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0F69898-43F9-45E7-9657-E49FE4ABBE05}"/>
                </a:ext>
              </a:extLst>
            </p:cNvPr>
            <p:cNvSpPr/>
            <p:nvPr/>
          </p:nvSpPr>
          <p:spPr>
            <a:xfrm>
              <a:off x="8175438" y="3292854"/>
              <a:ext cx="137160" cy="840439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483F9D-7353-45C8-A098-0CBEBA778252}"/>
                </a:ext>
              </a:extLst>
            </p:cNvPr>
            <p:cNvSpPr/>
            <p:nvPr/>
          </p:nvSpPr>
          <p:spPr>
            <a:xfrm>
              <a:off x="8310913" y="3420602"/>
              <a:ext cx="137160" cy="712690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40445EC-380D-4ECA-9302-1F4BFA031E2C}"/>
                </a:ext>
              </a:extLst>
            </p:cNvPr>
            <p:cNvSpPr/>
            <p:nvPr/>
          </p:nvSpPr>
          <p:spPr>
            <a:xfrm>
              <a:off x="8446580" y="3301749"/>
              <a:ext cx="137160" cy="831544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0C5E03E-4C34-4552-AA6C-FDC36D6F0B3B}"/>
              </a:ext>
            </a:extLst>
          </p:cNvPr>
          <p:cNvGrpSpPr/>
          <p:nvPr/>
        </p:nvGrpSpPr>
        <p:grpSpPr>
          <a:xfrm>
            <a:off x="8729401" y="2998693"/>
            <a:ext cx="409729" cy="1134599"/>
            <a:chOff x="8728272" y="2998693"/>
            <a:chExt cx="409729" cy="1134599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EDB8125-5505-4C76-B1DF-D49EE4ADDABE}"/>
                </a:ext>
              </a:extLst>
            </p:cNvPr>
            <p:cNvSpPr/>
            <p:nvPr/>
          </p:nvSpPr>
          <p:spPr>
            <a:xfrm>
              <a:off x="8728272" y="2998693"/>
              <a:ext cx="137160" cy="1134599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A3C5CC5-9DDD-4575-AFFF-33D1086B4E0D}"/>
                </a:ext>
              </a:extLst>
            </p:cNvPr>
            <p:cNvSpPr/>
            <p:nvPr/>
          </p:nvSpPr>
          <p:spPr>
            <a:xfrm>
              <a:off x="8864662" y="3050804"/>
              <a:ext cx="137160" cy="1082487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8AC3E00-37CB-4E96-BF8B-938EE1757666}"/>
                </a:ext>
              </a:extLst>
            </p:cNvPr>
            <p:cNvSpPr/>
            <p:nvPr/>
          </p:nvSpPr>
          <p:spPr>
            <a:xfrm>
              <a:off x="9000841" y="3124765"/>
              <a:ext cx="137160" cy="1008527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728B79B-6658-4576-92C7-C49971C2D759}"/>
              </a:ext>
            </a:extLst>
          </p:cNvPr>
          <p:cNvGrpSpPr/>
          <p:nvPr/>
        </p:nvGrpSpPr>
        <p:grpSpPr>
          <a:xfrm>
            <a:off x="9282533" y="3050803"/>
            <a:ext cx="408302" cy="1082488"/>
            <a:chOff x="9282533" y="3050803"/>
            <a:chExt cx="408302" cy="10824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83A0F99-7ACF-4461-A4F3-1619B1C66F7D}"/>
                </a:ext>
              </a:extLst>
            </p:cNvPr>
            <p:cNvSpPr/>
            <p:nvPr/>
          </p:nvSpPr>
          <p:spPr>
            <a:xfrm>
              <a:off x="9282533" y="3292852"/>
              <a:ext cx="137160" cy="840439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E809547-F8C1-4E3E-8470-CE9930E2F4FD}"/>
                </a:ext>
              </a:extLst>
            </p:cNvPr>
            <p:cNvSpPr/>
            <p:nvPr/>
          </p:nvSpPr>
          <p:spPr>
            <a:xfrm>
              <a:off x="9418007" y="3050803"/>
              <a:ext cx="137160" cy="1082487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ED80258-FB83-4A44-A853-1980987F591F}"/>
                </a:ext>
              </a:extLst>
            </p:cNvPr>
            <p:cNvSpPr/>
            <p:nvPr/>
          </p:nvSpPr>
          <p:spPr>
            <a:xfrm>
              <a:off x="9553675" y="3344667"/>
              <a:ext cx="137160" cy="788624"/>
            </a:xfrm>
            <a:prstGeom prst="rect">
              <a:avLst/>
            </a:prstGeom>
            <a:ln w="6350">
              <a:solidFill>
                <a:srgbClr val="FBFBF7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22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834F-E41C-4538-984F-16B3FD49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– (de)emphasize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4E686E-E6C9-4B3D-8373-43DA755EBE06}"/>
              </a:ext>
            </a:extLst>
          </p:cNvPr>
          <p:cNvSpPr/>
          <p:nvPr/>
        </p:nvSpPr>
        <p:spPr>
          <a:xfrm>
            <a:off x="1088875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B35D7-2609-4407-B568-E5F49375EF50}"/>
              </a:ext>
            </a:extLst>
          </p:cNvPr>
          <p:cNvSpPr txBox="1"/>
          <p:nvPr/>
        </p:nvSpPr>
        <p:spPr>
          <a:xfrm>
            <a:off x="5887782" y="4748958"/>
            <a:ext cx="117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3ED1E4-0926-4ED9-B2D0-CB196DFDC53E}"/>
              </a:ext>
            </a:extLst>
          </p:cNvPr>
          <p:cNvSpPr/>
          <p:nvPr/>
        </p:nvSpPr>
        <p:spPr>
          <a:xfrm>
            <a:off x="5887782" y="2109040"/>
            <a:ext cx="4375574" cy="2639919"/>
          </a:xfrm>
          <a:prstGeom prst="roundRect">
            <a:avLst>
              <a:gd name="adj" fmla="val 1016"/>
            </a:avLst>
          </a:prstGeom>
          <a:solidFill>
            <a:srgbClr val="FBF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0F60B4-5E48-4C93-A200-B8F9EC34D818}"/>
              </a:ext>
            </a:extLst>
          </p:cNvPr>
          <p:cNvSpPr txBox="1"/>
          <p:nvPr/>
        </p:nvSpPr>
        <p:spPr>
          <a:xfrm>
            <a:off x="1088875" y="4748958"/>
            <a:ext cx="1171787" cy="369332"/>
          </a:xfrm>
          <a:prstGeom prst="rect">
            <a:avLst/>
          </a:prstGeom>
          <a:solidFill>
            <a:srgbClr val="F2F1E8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 ideal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7352D5-3600-4759-B250-661B679C99DE}"/>
              </a:ext>
            </a:extLst>
          </p:cNvPr>
          <p:cNvCxnSpPr>
            <a:cxnSpLocks/>
          </p:cNvCxnSpPr>
          <p:nvPr/>
        </p:nvCxnSpPr>
        <p:spPr>
          <a:xfrm>
            <a:off x="1687572" y="3095979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D46E4A-52EF-47FB-91A6-7CA6DB870383}"/>
              </a:ext>
            </a:extLst>
          </p:cNvPr>
          <p:cNvCxnSpPr>
            <a:cxnSpLocks/>
          </p:cNvCxnSpPr>
          <p:nvPr/>
        </p:nvCxnSpPr>
        <p:spPr>
          <a:xfrm flipV="1">
            <a:off x="2302295" y="3271627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E1C564B-D381-449E-9328-1D381A909EA7}"/>
              </a:ext>
            </a:extLst>
          </p:cNvPr>
          <p:cNvCxnSpPr>
            <a:cxnSpLocks/>
          </p:cNvCxnSpPr>
          <p:nvPr/>
        </p:nvCxnSpPr>
        <p:spPr>
          <a:xfrm>
            <a:off x="2928430" y="3271627"/>
            <a:ext cx="615731" cy="3365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8DF1DA-DF14-43E0-BDBA-167AF1A24997}"/>
              </a:ext>
            </a:extLst>
          </p:cNvPr>
          <p:cNvCxnSpPr>
            <a:cxnSpLocks/>
          </p:cNvCxnSpPr>
          <p:nvPr/>
        </p:nvCxnSpPr>
        <p:spPr>
          <a:xfrm>
            <a:off x="3547435" y="3614912"/>
            <a:ext cx="609527" cy="184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8F453D5-76ED-4D6A-A67F-0BF2404344B0}"/>
              </a:ext>
            </a:extLst>
          </p:cNvPr>
          <p:cNvCxnSpPr>
            <a:cxnSpLocks/>
          </p:cNvCxnSpPr>
          <p:nvPr/>
        </p:nvCxnSpPr>
        <p:spPr>
          <a:xfrm flipV="1">
            <a:off x="4174892" y="3506743"/>
            <a:ext cx="602476" cy="29306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70EA69-147A-4A8D-B1B9-139A1BC331C8}"/>
              </a:ext>
            </a:extLst>
          </p:cNvPr>
          <p:cNvCxnSpPr>
            <a:cxnSpLocks/>
          </p:cNvCxnSpPr>
          <p:nvPr/>
        </p:nvCxnSpPr>
        <p:spPr>
          <a:xfrm>
            <a:off x="1685546" y="3321791"/>
            <a:ext cx="616749" cy="29312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E4A304-8CE2-41AA-8CA1-42787E8ECC69}"/>
              </a:ext>
            </a:extLst>
          </p:cNvPr>
          <p:cNvCxnSpPr>
            <a:cxnSpLocks/>
          </p:cNvCxnSpPr>
          <p:nvPr/>
        </p:nvCxnSpPr>
        <p:spPr>
          <a:xfrm flipV="1">
            <a:off x="2306797" y="3132383"/>
            <a:ext cx="617304" cy="48253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0C7BBC5-07B1-411D-82DF-FE02E7262D11}"/>
              </a:ext>
            </a:extLst>
          </p:cNvPr>
          <p:cNvCxnSpPr>
            <a:cxnSpLocks/>
          </p:cNvCxnSpPr>
          <p:nvPr/>
        </p:nvCxnSpPr>
        <p:spPr>
          <a:xfrm flipV="1">
            <a:off x="2922700" y="3048424"/>
            <a:ext cx="619789" cy="83959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968A74-D05E-4B99-B74C-CAF3EAC563E8}"/>
              </a:ext>
            </a:extLst>
          </p:cNvPr>
          <p:cNvCxnSpPr>
            <a:cxnSpLocks/>
          </p:cNvCxnSpPr>
          <p:nvPr/>
        </p:nvCxnSpPr>
        <p:spPr>
          <a:xfrm>
            <a:off x="3542489" y="3048424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F64C71-DBF1-4D25-ABAD-8E2EDA8BFAE7}"/>
              </a:ext>
            </a:extLst>
          </p:cNvPr>
          <p:cNvCxnSpPr>
            <a:cxnSpLocks/>
          </p:cNvCxnSpPr>
          <p:nvPr/>
        </p:nvCxnSpPr>
        <p:spPr>
          <a:xfrm flipV="1">
            <a:off x="4167720" y="3048424"/>
            <a:ext cx="603099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34DD259-CED8-46F6-8252-D46A12812966}"/>
              </a:ext>
            </a:extLst>
          </p:cNvPr>
          <p:cNvCxnSpPr>
            <a:cxnSpLocks/>
          </p:cNvCxnSpPr>
          <p:nvPr/>
        </p:nvCxnSpPr>
        <p:spPr>
          <a:xfrm>
            <a:off x="1684804" y="3731322"/>
            <a:ext cx="616436" cy="16123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6359942-817D-4E53-A48B-2F505832386E}"/>
              </a:ext>
            </a:extLst>
          </p:cNvPr>
          <p:cNvCxnSpPr>
            <a:cxnSpLocks/>
          </p:cNvCxnSpPr>
          <p:nvPr/>
        </p:nvCxnSpPr>
        <p:spPr>
          <a:xfrm flipV="1">
            <a:off x="2307829" y="3637772"/>
            <a:ext cx="615530" cy="10967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57A3AA6-ED2B-4BA5-9B30-CCB8E19C69BA}"/>
              </a:ext>
            </a:extLst>
          </p:cNvPr>
          <p:cNvCxnSpPr>
            <a:cxnSpLocks/>
          </p:cNvCxnSpPr>
          <p:nvPr/>
        </p:nvCxnSpPr>
        <p:spPr>
          <a:xfrm flipV="1">
            <a:off x="2918371" y="3457956"/>
            <a:ext cx="623376" cy="179816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309076-B2FE-45BB-8151-07FE00B3C276}"/>
              </a:ext>
            </a:extLst>
          </p:cNvPr>
          <p:cNvCxnSpPr>
            <a:cxnSpLocks/>
          </p:cNvCxnSpPr>
          <p:nvPr/>
        </p:nvCxnSpPr>
        <p:spPr>
          <a:xfrm>
            <a:off x="3541747" y="3457955"/>
            <a:ext cx="610144" cy="20446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C79F192-A49B-43CE-A838-C53268F6B49A}"/>
              </a:ext>
            </a:extLst>
          </p:cNvPr>
          <p:cNvCxnSpPr>
            <a:cxnSpLocks/>
          </p:cNvCxnSpPr>
          <p:nvPr/>
        </p:nvCxnSpPr>
        <p:spPr>
          <a:xfrm>
            <a:off x="4166978" y="3662419"/>
            <a:ext cx="597397" cy="882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DB91B26-E11A-4865-A66D-3177F3F532AB}"/>
              </a:ext>
            </a:extLst>
          </p:cNvPr>
          <p:cNvCxnSpPr>
            <a:cxnSpLocks/>
          </p:cNvCxnSpPr>
          <p:nvPr/>
        </p:nvCxnSpPr>
        <p:spPr>
          <a:xfrm flipV="1">
            <a:off x="1684145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FCA585D-6FF4-4443-BE43-ED07E24E5055}"/>
              </a:ext>
            </a:extLst>
          </p:cNvPr>
          <p:cNvCxnSpPr>
            <a:cxnSpLocks/>
          </p:cNvCxnSpPr>
          <p:nvPr/>
        </p:nvCxnSpPr>
        <p:spPr>
          <a:xfrm>
            <a:off x="2307829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AC0B570-AACC-461F-B776-F1E2D37AF102}"/>
              </a:ext>
            </a:extLst>
          </p:cNvPr>
          <p:cNvCxnSpPr>
            <a:cxnSpLocks/>
          </p:cNvCxnSpPr>
          <p:nvPr/>
        </p:nvCxnSpPr>
        <p:spPr>
          <a:xfrm>
            <a:off x="2917712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907531B-F5C0-4BBF-87F3-DC140903EF79}"/>
              </a:ext>
            </a:extLst>
          </p:cNvPr>
          <p:cNvCxnSpPr>
            <a:cxnSpLocks/>
          </p:cNvCxnSpPr>
          <p:nvPr/>
        </p:nvCxnSpPr>
        <p:spPr>
          <a:xfrm flipV="1">
            <a:off x="3541672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9BAC01C-78DD-4047-A2C3-5224289F5AF9}"/>
              </a:ext>
            </a:extLst>
          </p:cNvPr>
          <p:cNvCxnSpPr>
            <a:cxnSpLocks/>
          </p:cNvCxnSpPr>
          <p:nvPr/>
        </p:nvCxnSpPr>
        <p:spPr>
          <a:xfrm flipV="1">
            <a:off x="4166319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BCE41E2-2B03-4866-B236-0ABB7FD2EF79}"/>
              </a:ext>
            </a:extLst>
          </p:cNvPr>
          <p:cNvCxnSpPr>
            <a:cxnSpLocks/>
          </p:cNvCxnSpPr>
          <p:nvPr/>
        </p:nvCxnSpPr>
        <p:spPr>
          <a:xfrm>
            <a:off x="1687496" y="3617841"/>
            <a:ext cx="620656" cy="2715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4DB98E06-C20C-4C36-8776-971DAB0B7827}"/>
              </a:ext>
            </a:extLst>
          </p:cNvPr>
          <p:cNvCxnSpPr>
            <a:cxnSpLocks/>
          </p:cNvCxnSpPr>
          <p:nvPr/>
        </p:nvCxnSpPr>
        <p:spPr>
          <a:xfrm flipV="1">
            <a:off x="2302219" y="3793489"/>
            <a:ext cx="620405" cy="9590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41B7D6A-67AF-4B9A-A5B9-A57E9F513791}"/>
              </a:ext>
            </a:extLst>
          </p:cNvPr>
          <p:cNvCxnSpPr>
            <a:cxnSpLocks/>
          </p:cNvCxnSpPr>
          <p:nvPr/>
        </p:nvCxnSpPr>
        <p:spPr>
          <a:xfrm>
            <a:off x="2928354" y="3793489"/>
            <a:ext cx="609218" cy="1574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53064D6-3AA2-455F-A06E-B615B02006F3}"/>
              </a:ext>
            </a:extLst>
          </p:cNvPr>
          <p:cNvCxnSpPr>
            <a:cxnSpLocks/>
          </p:cNvCxnSpPr>
          <p:nvPr/>
        </p:nvCxnSpPr>
        <p:spPr>
          <a:xfrm flipV="1">
            <a:off x="3546139" y="3548692"/>
            <a:ext cx="606494" cy="259455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4F47944-1A7C-48CA-8258-5A037E699152}"/>
              </a:ext>
            </a:extLst>
          </p:cNvPr>
          <p:cNvCxnSpPr>
            <a:cxnSpLocks/>
          </p:cNvCxnSpPr>
          <p:nvPr/>
        </p:nvCxnSpPr>
        <p:spPr>
          <a:xfrm>
            <a:off x="4154305" y="3557318"/>
            <a:ext cx="619788" cy="236171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A2E0A107-44F7-4008-9585-AEFE83E36DCB}"/>
              </a:ext>
            </a:extLst>
          </p:cNvPr>
          <p:cNvCxnSpPr>
            <a:cxnSpLocks/>
          </p:cNvCxnSpPr>
          <p:nvPr/>
        </p:nvCxnSpPr>
        <p:spPr>
          <a:xfrm>
            <a:off x="6580060" y="3095979"/>
            <a:ext cx="620656" cy="27154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EEA40671-E53B-4672-B819-4222E892733A}"/>
              </a:ext>
            </a:extLst>
          </p:cNvPr>
          <p:cNvCxnSpPr>
            <a:cxnSpLocks/>
          </p:cNvCxnSpPr>
          <p:nvPr/>
        </p:nvCxnSpPr>
        <p:spPr>
          <a:xfrm flipV="1">
            <a:off x="7194783" y="3271627"/>
            <a:ext cx="620405" cy="959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73CB002B-6591-4D7F-9A60-D01629C84C17}"/>
              </a:ext>
            </a:extLst>
          </p:cNvPr>
          <p:cNvCxnSpPr>
            <a:cxnSpLocks/>
          </p:cNvCxnSpPr>
          <p:nvPr/>
        </p:nvCxnSpPr>
        <p:spPr>
          <a:xfrm>
            <a:off x="7820918" y="3271627"/>
            <a:ext cx="615731" cy="33657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704E99C2-0852-41F4-96B4-50D5A621A667}"/>
              </a:ext>
            </a:extLst>
          </p:cNvPr>
          <p:cNvCxnSpPr>
            <a:cxnSpLocks/>
          </p:cNvCxnSpPr>
          <p:nvPr/>
        </p:nvCxnSpPr>
        <p:spPr>
          <a:xfrm>
            <a:off x="8439923" y="3614912"/>
            <a:ext cx="609527" cy="1849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876A22C-B8C0-4FD5-9233-C8C4A30C6880}"/>
              </a:ext>
            </a:extLst>
          </p:cNvPr>
          <p:cNvCxnSpPr>
            <a:cxnSpLocks/>
          </p:cNvCxnSpPr>
          <p:nvPr/>
        </p:nvCxnSpPr>
        <p:spPr>
          <a:xfrm flipV="1">
            <a:off x="9067380" y="3506743"/>
            <a:ext cx="602476" cy="29306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6939249-EF03-429C-B0B0-53D80A5A5A08}"/>
              </a:ext>
            </a:extLst>
          </p:cNvPr>
          <p:cNvCxnSpPr>
            <a:cxnSpLocks/>
          </p:cNvCxnSpPr>
          <p:nvPr/>
        </p:nvCxnSpPr>
        <p:spPr>
          <a:xfrm>
            <a:off x="6578034" y="3321791"/>
            <a:ext cx="616749" cy="2931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319DD96-4486-4A7E-88A8-AD9A11A906BF}"/>
              </a:ext>
            </a:extLst>
          </p:cNvPr>
          <p:cNvCxnSpPr>
            <a:cxnSpLocks/>
          </p:cNvCxnSpPr>
          <p:nvPr/>
        </p:nvCxnSpPr>
        <p:spPr>
          <a:xfrm flipV="1">
            <a:off x="7199285" y="3132383"/>
            <a:ext cx="617304" cy="48253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7EAA6DF-15F4-429F-91E9-8D1A2C89E876}"/>
              </a:ext>
            </a:extLst>
          </p:cNvPr>
          <p:cNvCxnSpPr>
            <a:cxnSpLocks/>
          </p:cNvCxnSpPr>
          <p:nvPr/>
        </p:nvCxnSpPr>
        <p:spPr>
          <a:xfrm flipV="1">
            <a:off x="7815188" y="3048424"/>
            <a:ext cx="619789" cy="8395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00ACFD3-6CC4-4227-8537-AB19FA7BEB0C}"/>
              </a:ext>
            </a:extLst>
          </p:cNvPr>
          <p:cNvCxnSpPr>
            <a:cxnSpLocks/>
          </p:cNvCxnSpPr>
          <p:nvPr/>
        </p:nvCxnSpPr>
        <p:spPr>
          <a:xfrm>
            <a:off x="8434977" y="3048424"/>
            <a:ext cx="610144" cy="20446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A7E463B7-A6AD-4536-8EC4-83727366A3DE}"/>
              </a:ext>
            </a:extLst>
          </p:cNvPr>
          <p:cNvCxnSpPr>
            <a:cxnSpLocks/>
          </p:cNvCxnSpPr>
          <p:nvPr/>
        </p:nvCxnSpPr>
        <p:spPr>
          <a:xfrm flipV="1">
            <a:off x="9060208" y="3048424"/>
            <a:ext cx="603099" cy="20446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E04EDA-3B89-4A9B-8FF9-7A3A7D34DE88}"/>
              </a:ext>
            </a:extLst>
          </p:cNvPr>
          <p:cNvCxnSpPr>
            <a:cxnSpLocks/>
          </p:cNvCxnSpPr>
          <p:nvPr/>
        </p:nvCxnSpPr>
        <p:spPr>
          <a:xfrm>
            <a:off x="6577292" y="3731322"/>
            <a:ext cx="616436" cy="16123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432639-9C9C-4E4B-8ADE-D857AC592EBB}"/>
              </a:ext>
            </a:extLst>
          </p:cNvPr>
          <p:cNvCxnSpPr>
            <a:cxnSpLocks/>
          </p:cNvCxnSpPr>
          <p:nvPr/>
        </p:nvCxnSpPr>
        <p:spPr>
          <a:xfrm flipV="1">
            <a:off x="7200317" y="3637772"/>
            <a:ext cx="615530" cy="10967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6843F433-2B8E-41BB-ACC0-FCA0F68D1A9B}"/>
              </a:ext>
            </a:extLst>
          </p:cNvPr>
          <p:cNvCxnSpPr>
            <a:cxnSpLocks/>
          </p:cNvCxnSpPr>
          <p:nvPr/>
        </p:nvCxnSpPr>
        <p:spPr>
          <a:xfrm flipV="1">
            <a:off x="7810859" y="3457956"/>
            <a:ext cx="623376" cy="179816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B1233CD-E273-46BE-8C43-946845AB7340}"/>
              </a:ext>
            </a:extLst>
          </p:cNvPr>
          <p:cNvCxnSpPr>
            <a:cxnSpLocks/>
          </p:cNvCxnSpPr>
          <p:nvPr/>
        </p:nvCxnSpPr>
        <p:spPr>
          <a:xfrm>
            <a:off x="8434235" y="3457955"/>
            <a:ext cx="610144" cy="20446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ECF8D204-7735-4E92-95D8-548FA90A6119}"/>
              </a:ext>
            </a:extLst>
          </p:cNvPr>
          <p:cNvCxnSpPr>
            <a:cxnSpLocks/>
          </p:cNvCxnSpPr>
          <p:nvPr/>
        </p:nvCxnSpPr>
        <p:spPr>
          <a:xfrm>
            <a:off x="9059466" y="3662419"/>
            <a:ext cx="597397" cy="882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DA23762E-1E12-441A-B852-ED4CEF77C13C}"/>
              </a:ext>
            </a:extLst>
          </p:cNvPr>
          <p:cNvCxnSpPr>
            <a:cxnSpLocks/>
          </p:cNvCxnSpPr>
          <p:nvPr/>
        </p:nvCxnSpPr>
        <p:spPr>
          <a:xfrm flipV="1">
            <a:off x="6576633" y="3255395"/>
            <a:ext cx="623684" cy="266342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B976529-B69E-4226-8197-87F9CFFAA7BF}"/>
              </a:ext>
            </a:extLst>
          </p:cNvPr>
          <p:cNvCxnSpPr>
            <a:cxnSpLocks/>
          </p:cNvCxnSpPr>
          <p:nvPr/>
        </p:nvCxnSpPr>
        <p:spPr>
          <a:xfrm>
            <a:off x="7200317" y="3255394"/>
            <a:ext cx="614871" cy="17279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6A9F7D1B-9F31-49C9-911D-40AFBAFA0A91}"/>
              </a:ext>
            </a:extLst>
          </p:cNvPr>
          <p:cNvCxnSpPr>
            <a:cxnSpLocks/>
          </p:cNvCxnSpPr>
          <p:nvPr/>
        </p:nvCxnSpPr>
        <p:spPr>
          <a:xfrm>
            <a:off x="7810200" y="3428187"/>
            <a:ext cx="623960" cy="290310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B3E818F-2B75-4A8D-A108-E43AB598983D}"/>
              </a:ext>
            </a:extLst>
          </p:cNvPr>
          <p:cNvCxnSpPr>
            <a:cxnSpLocks/>
          </p:cNvCxnSpPr>
          <p:nvPr/>
        </p:nvCxnSpPr>
        <p:spPr>
          <a:xfrm flipV="1">
            <a:off x="8434160" y="3452834"/>
            <a:ext cx="609560" cy="265663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7F5CEFF-E183-4289-B0A0-FDDAF981D402}"/>
              </a:ext>
            </a:extLst>
          </p:cNvPr>
          <p:cNvCxnSpPr>
            <a:cxnSpLocks/>
          </p:cNvCxnSpPr>
          <p:nvPr/>
        </p:nvCxnSpPr>
        <p:spPr>
          <a:xfrm flipV="1">
            <a:off x="9058807" y="3290940"/>
            <a:ext cx="604493" cy="161894"/>
          </a:xfrm>
          <a:prstGeom prst="line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8189BA92-B0EA-4FE5-9F52-30A61B1DC9A2}"/>
              </a:ext>
            </a:extLst>
          </p:cNvPr>
          <p:cNvCxnSpPr>
            <a:cxnSpLocks/>
          </p:cNvCxnSpPr>
          <p:nvPr/>
        </p:nvCxnSpPr>
        <p:spPr>
          <a:xfrm>
            <a:off x="6579984" y="3617841"/>
            <a:ext cx="620656" cy="27154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954A3944-9544-4040-A421-CEC68145E9D0}"/>
              </a:ext>
            </a:extLst>
          </p:cNvPr>
          <p:cNvCxnSpPr>
            <a:cxnSpLocks/>
          </p:cNvCxnSpPr>
          <p:nvPr/>
        </p:nvCxnSpPr>
        <p:spPr>
          <a:xfrm flipV="1">
            <a:off x="7194707" y="3793489"/>
            <a:ext cx="620405" cy="959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D99D0FB-EF36-4EE7-A784-4EBDE6BEDF10}"/>
              </a:ext>
            </a:extLst>
          </p:cNvPr>
          <p:cNvCxnSpPr>
            <a:cxnSpLocks/>
          </p:cNvCxnSpPr>
          <p:nvPr/>
        </p:nvCxnSpPr>
        <p:spPr>
          <a:xfrm>
            <a:off x="7820842" y="3793489"/>
            <a:ext cx="609218" cy="1574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2078E45B-F1B8-434E-8016-199D8798D25F}"/>
              </a:ext>
            </a:extLst>
          </p:cNvPr>
          <p:cNvCxnSpPr>
            <a:cxnSpLocks/>
          </p:cNvCxnSpPr>
          <p:nvPr/>
        </p:nvCxnSpPr>
        <p:spPr>
          <a:xfrm flipV="1">
            <a:off x="8438627" y="3548692"/>
            <a:ext cx="606494" cy="259455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640A420D-F80C-4F74-8AA7-FD73B50C2FC2}"/>
              </a:ext>
            </a:extLst>
          </p:cNvPr>
          <p:cNvCxnSpPr>
            <a:cxnSpLocks/>
          </p:cNvCxnSpPr>
          <p:nvPr/>
        </p:nvCxnSpPr>
        <p:spPr>
          <a:xfrm>
            <a:off x="9046793" y="3557318"/>
            <a:ext cx="619788" cy="23617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3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718B-6478-497E-9B9C-A8799C19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2CD3-84BC-4E06-8164-7C42DFCD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31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2B8-5FD9-4B8C-B1D6-375AF891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2019E-410B-463B-97F2-DD7F4E61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D2B91-4A17-449C-82A6-C0811CCB3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46" y="932155"/>
            <a:ext cx="6437037" cy="29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4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49354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69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865125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9EA6-E576-E205-BBCD-9D009CDCF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ABEE4-573E-8869-B434-AA549F9F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429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057435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DFF8-1856-1AA8-D5DE-99346C293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5D9EE1F-A970-4504-9E99-C24BE07B62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424"/>
            <a:ext cx="9144000" cy="147637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dirty="0"/>
              <a:t>Choose a dataset and create the plots as instructed, then improve them based on what you learned today</a:t>
            </a:r>
          </a:p>
        </p:txBody>
      </p:sp>
    </p:spTree>
    <p:extLst>
      <p:ext uri="{BB962C8B-B14F-4D97-AF65-F5344CB8AC3E}">
        <p14:creationId xmlns:p14="http://schemas.microsoft.com/office/powerpoint/2010/main" val="2719588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A66BA-B772-488E-AD9C-A26AA9CE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Swift Eras Tour Setlist Dataset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2904F5-4EF6-442F-9153-0443EC9FB2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2224"/>
            <a:ext cx="3932237" cy="3306763"/>
          </a:xfrm>
        </p:spPr>
        <p:txBody>
          <a:bodyPr/>
          <a:lstStyle/>
          <a:p>
            <a:r>
              <a:rPr lang="en-US" b="1" dirty="0"/>
              <a:t>Goal: Communicate what contributes to the popularity of songs within the setlist.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6" name="Picture 4" descr="Taylor Swift | The Eras Tour Additional U.S. Dates Announced">
            <a:extLst>
              <a:ext uri="{FF2B5EF4-FFF2-40B4-BE49-F238E27FC236}">
                <a16:creationId xmlns:a16="http://schemas.microsoft.com/office/drawing/2014/main" id="{A54DDEC3-8147-4C80-9C24-C14DFA4EB1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79" y="987425"/>
            <a:ext cx="3655218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8007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AC4C-3897-481D-AE4C-AC608671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Drum Age and Lengths Dataset</a:t>
            </a:r>
          </a:p>
        </p:txBody>
      </p:sp>
      <p:pic>
        <p:nvPicPr>
          <p:cNvPr id="1032" name="Picture 8" descr="Maryland Fish Facts">
            <a:extLst>
              <a:ext uri="{FF2B5EF4-FFF2-40B4-BE49-F238E27FC236}">
                <a16:creationId xmlns:a16="http://schemas.microsoft.com/office/drawing/2014/main" id="{FE5D460E-3695-4DD8-B687-D32301161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3" y="1323975"/>
            <a:ext cx="6200037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8CF3DA-EC76-4AA6-B9E5-81D485E20890}"/>
              </a:ext>
            </a:extLst>
          </p:cNvPr>
          <p:cNvSpPr txBox="1">
            <a:spLocks/>
          </p:cNvSpPr>
          <p:nvPr/>
        </p:nvSpPr>
        <p:spPr>
          <a:xfrm>
            <a:off x="839788" y="2562224"/>
            <a:ext cx="3932237" cy="330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Show the distribution of lengths-at-age for Black Drum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collected from Spotify’s Eras Tour Setlist Playlist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4951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63BF2-86DD-96BF-0F31-30F9C4FBA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 Minute Break</a:t>
            </a:r>
          </a:p>
        </p:txBody>
      </p:sp>
    </p:spTree>
    <p:extLst>
      <p:ext uri="{BB962C8B-B14F-4D97-AF65-F5344CB8AC3E}">
        <p14:creationId xmlns:p14="http://schemas.microsoft.com/office/powerpoint/2010/main" val="524962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AA5-4C9B-FC70-0D89-A4C492217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ggplot2::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A4BD47B-5538-429F-8C71-363C9D71E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Plotting the “grammar of graphics” way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D819353-ACE7-40AE-9323-0E939726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7" y="3602038"/>
            <a:ext cx="2471646" cy="28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1C237DB-C1C7-46EB-B51E-D25BFBBF1D07}"/>
              </a:ext>
            </a:extLst>
          </p:cNvPr>
          <p:cNvSpPr/>
          <p:nvPr/>
        </p:nvSpPr>
        <p:spPr>
          <a:xfrm>
            <a:off x="12784274" y="2886588"/>
            <a:ext cx="906334" cy="1126819"/>
          </a:xfrm>
          <a:prstGeom prst="rect">
            <a:avLst/>
          </a:prstGeom>
          <a:solidFill>
            <a:srgbClr val="C38D13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FFA7F1-3597-414E-B5D6-9B2CF93FB2AE}"/>
              </a:ext>
            </a:extLst>
          </p:cNvPr>
          <p:cNvSpPr/>
          <p:nvPr/>
        </p:nvSpPr>
        <p:spPr>
          <a:xfrm>
            <a:off x="12784274" y="2726413"/>
            <a:ext cx="906334" cy="1126819"/>
          </a:xfrm>
          <a:prstGeom prst="rect">
            <a:avLst/>
          </a:prstGeom>
          <a:solidFill>
            <a:srgbClr val="389BC8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7A666A-A2C0-4570-9572-82FF32328E38}"/>
              </a:ext>
            </a:extLst>
          </p:cNvPr>
          <p:cNvSpPr/>
          <p:nvPr/>
        </p:nvSpPr>
        <p:spPr>
          <a:xfrm>
            <a:off x="12784274" y="2552711"/>
            <a:ext cx="906334" cy="1126819"/>
          </a:xfrm>
          <a:prstGeom prst="rect">
            <a:avLst/>
          </a:prstGeom>
          <a:solidFill>
            <a:srgbClr val="169674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5BBE54-EC71-49C1-ACFC-1BE10F725EF1}"/>
              </a:ext>
            </a:extLst>
          </p:cNvPr>
          <p:cNvSpPr/>
          <p:nvPr/>
        </p:nvSpPr>
        <p:spPr>
          <a:xfrm>
            <a:off x="12784274" y="2379009"/>
            <a:ext cx="906334" cy="1126819"/>
          </a:xfrm>
          <a:prstGeom prst="rect">
            <a:avLst/>
          </a:prstGeom>
          <a:solidFill>
            <a:srgbClr val="D0D426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A1C212-D15F-41C4-A3AA-439B63692AB0}"/>
              </a:ext>
            </a:extLst>
          </p:cNvPr>
          <p:cNvSpPr/>
          <p:nvPr/>
        </p:nvSpPr>
        <p:spPr>
          <a:xfrm>
            <a:off x="12784274" y="2201680"/>
            <a:ext cx="906334" cy="1126819"/>
          </a:xfrm>
          <a:prstGeom prst="rect">
            <a:avLst/>
          </a:prstGeom>
          <a:solidFill>
            <a:srgbClr val="1670A2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7B47B-F46A-47BB-A527-E9953C5E8D51}"/>
              </a:ext>
            </a:extLst>
          </p:cNvPr>
          <p:cNvSpPr/>
          <p:nvPr/>
        </p:nvSpPr>
        <p:spPr>
          <a:xfrm>
            <a:off x="12784274" y="2021338"/>
            <a:ext cx="906334" cy="1126819"/>
          </a:xfrm>
          <a:prstGeom prst="rect">
            <a:avLst/>
          </a:prstGeom>
          <a:solidFill>
            <a:srgbClr val="B75E15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E87B5CC-0FD8-4D24-B641-8D4DA7058819}"/>
              </a:ext>
            </a:extLst>
          </p:cNvPr>
          <p:cNvSpPr/>
          <p:nvPr/>
        </p:nvSpPr>
        <p:spPr>
          <a:xfrm>
            <a:off x="12784274" y="1835797"/>
            <a:ext cx="906334" cy="1126819"/>
          </a:xfrm>
          <a:prstGeom prst="rect">
            <a:avLst/>
          </a:prstGeom>
          <a:solidFill>
            <a:srgbClr val="BA4A77">
              <a:alpha val="83922"/>
            </a:srgbClr>
          </a:solidFill>
          <a:ln>
            <a:noFill/>
          </a:ln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49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56809-456A-4C68-BD72-45436ED7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76F8020-79C7-46F0-915C-F210867E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37455"/>
              </p:ext>
            </p:extLst>
          </p:nvPr>
        </p:nvGraphicFramePr>
        <p:xfrm>
          <a:off x="533402" y="1938865"/>
          <a:ext cx="6358215" cy="3003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57">
                  <a:extLst>
                    <a:ext uri="{9D8B030D-6E8A-4147-A177-3AD203B41FA5}">
                      <a16:colId xmlns:a16="http://schemas.microsoft.com/office/drawing/2014/main" val="3504418999"/>
                    </a:ext>
                  </a:extLst>
                </a:gridCol>
                <a:gridCol w="1324535">
                  <a:extLst>
                    <a:ext uri="{9D8B030D-6E8A-4147-A177-3AD203B41FA5}">
                      <a16:colId xmlns:a16="http://schemas.microsoft.com/office/drawing/2014/main" val="993322336"/>
                    </a:ext>
                  </a:extLst>
                </a:gridCol>
                <a:gridCol w="1331259">
                  <a:extLst>
                    <a:ext uri="{9D8B030D-6E8A-4147-A177-3AD203B41FA5}">
                      <a16:colId xmlns:a16="http://schemas.microsoft.com/office/drawing/2014/main" val="3701625383"/>
                    </a:ext>
                  </a:extLst>
                </a:gridCol>
                <a:gridCol w="1364876">
                  <a:extLst>
                    <a:ext uri="{9D8B030D-6E8A-4147-A177-3AD203B41FA5}">
                      <a16:colId xmlns:a16="http://schemas.microsoft.com/office/drawing/2014/main" val="438995787"/>
                    </a:ext>
                  </a:extLst>
                </a:gridCol>
                <a:gridCol w="1425388">
                  <a:extLst>
                    <a:ext uri="{9D8B030D-6E8A-4147-A177-3AD203B41FA5}">
                      <a16:colId xmlns:a16="http://schemas.microsoft.com/office/drawing/2014/main" val="3394799069"/>
                    </a:ext>
                  </a:extLst>
                </a:gridCol>
              </a:tblGrid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FishID_004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07211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198130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80749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18653"/>
                  </a:ext>
                </a:extLst>
              </a:tr>
              <a:tr h="600781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840766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68E17D6-6932-461C-8797-77E1A30D5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302"/>
              </p:ext>
            </p:extLst>
          </p:nvPr>
        </p:nvGraphicFramePr>
        <p:xfrm>
          <a:off x="7819465" y="1938864"/>
          <a:ext cx="2709582" cy="3978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017">
                  <a:extLst>
                    <a:ext uri="{9D8B030D-6E8A-4147-A177-3AD203B41FA5}">
                      <a16:colId xmlns:a16="http://schemas.microsoft.com/office/drawing/2014/main" val="3802060891"/>
                    </a:ext>
                  </a:extLst>
                </a:gridCol>
                <a:gridCol w="995881">
                  <a:extLst>
                    <a:ext uri="{9D8B030D-6E8A-4147-A177-3AD203B41FA5}">
                      <a16:colId xmlns:a16="http://schemas.microsoft.com/office/drawing/2014/main" val="1260019162"/>
                    </a:ext>
                  </a:extLst>
                </a:gridCol>
                <a:gridCol w="765684">
                  <a:extLst>
                    <a:ext uri="{9D8B030D-6E8A-4147-A177-3AD203B41FA5}">
                      <a16:colId xmlns:a16="http://schemas.microsoft.com/office/drawing/2014/main" val="2667717456"/>
                    </a:ext>
                  </a:extLst>
                </a:gridCol>
              </a:tblGrid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FishID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93256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2892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76057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2671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181875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2281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750692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270508"/>
                  </a:ext>
                </a:extLst>
              </a:tr>
              <a:tr h="442031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5081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B3F1B47-4876-465B-9336-CE511CDBB88E}"/>
              </a:ext>
            </a:extLst>
          </p:cNvPr>
          <p:cNvCxnSpPr>
            <a:cxnSpLocks/>
          </p:cNvCxnSpPr>
          <p:nvPr/>
        </p:nvCxnSpPr>
        <p:spPr>
          <a:xfrm>
            <a:off x="533402" y="5365376"/>
            <a:ext cx="635821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B2E0FA-2345-4193-8B25-09B151F735B7}"/>
              </a:ext>
            </a:extLst>
          </p:cNvPr>
          <p:cNvCxnSpPr/>
          <p:nvPr/>
        </p:nvCxnSpPr>
        <p:spPr>
          <a:xfrm>
            <a:off x="11084574" y="1938864"/>
            <a:ext cx="0" cy="39782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AD1873-A8CD-44E9-847F-105F20ABE1AA}"/>
              </a:ext>
            </a:extLst>
          </p:cNvPr>
          <p:cNvSpPr txBox="1"/>
          <p:nvPr/>
        </p:nvSpPr>
        <p:spPr>
          <a:xfrm>
            <a:off x="3213847" y="5178924"/>
            <a:ext cx="997323" cy="372904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pc="300" dirty="0"/>
              <a:t>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9FD-ADF9-4FF1-AF6A-B510F14438EF}"/>
              </a:ext>
            </a:extLst>
          </p:cNvPr>
          <p:cNvSpPr txBox="1"/>
          <p:nvPr/>
        </p:nvSpPr>
        <p:spPr>
          <a:xfrm>
            <a:off x="10863835" y="3322034"/>
            <a:ext cx="441478" cy="1211937"/>
          </a:xfrm>
          <a:prstGeom prst="roundRect">
            <a:avLst>
              <a:gd name="adj" fmla="val 2749"/>
            </a:avLst>
          </a:prstGeom>
          <a:solidFill>
            <a:srgbClr val="FBFBF7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</a:t>
            </a:r>
          </a:p>
          <a:p>
            <a:pPr algn="ctr"/>
            <a:r>
              <a:rPr lang="en-US" dirty="0"/>
              <a:t>o</a:t>
            </a:r>
          </a:p>
          <a:p>
            <a:pPr algn="ctr"/>
            <a:r>
              <a:rPr lang="en-US" dirty="0"/>
              <a:t>n</a:t>
            </a:r>
          </a:p>
          <a:p>
            <a:pPr algn="ctr"/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261315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93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21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5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594256B-A160-4D3A-84FF-B59DC43A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properties </a:t>
            </a:r>
            <a:r>
              <a:rPr lang="en-US" dirty="0">
                <a:sym typeface="Wingdings" panose="05000000000000000000" pitchFamily="2" charset="2"/>
              </a:rPr>
              <a:t> Visual properties</a:t>
            </a:r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3256C20C-F8CD-4A48-9202-0FB149B11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938"/>
              </p:ext>
            </p:extLst>
          </p:nvPr>
        </p:nvGraphicFramePr>
        <p:xfrm>
          <a:off x="838200" y="2408980"/>
          <a:ext cx="2493105" cy="25159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035">
                  <a:extLst>
                    <a:ext uri="{9D8B030D-6E8A-4147-A177-3AD203B41FA5}">
                      <a16:colId xmlns:a16="http://schemas.microsoft.com/office/drawing/2014/main" val="3453850132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320246703"/>
                    </a:ext>
                  </a:extLst>
                </a:gridCol>
                <a:gridCol w="831035">
                  <a:extLst>
                    <a:ext uri="{9D8B030D-6E8A-4147-A177-3AD203B41FA5}">
                      <a16:colId xmlns:a16="http://schemas.microsoft.com/office/drawing/2014/main" val="2379446252"/>
                    </a:ext>
                  </a:extLst>
                </a:gridCol>
              </a:tblGrid>
              <a:tr h="419317">
                <a:tc>
                  <a:txBody>
                    <a:bodyPr/>
                    <a:lstStyle/>
                    <a:p>
                      <a:r>
                        <a:rPr lang="en-US" b="1" dirty="0" err="1"/>
                        <a:t>FishID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5737283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341750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1671572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5348478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3104041"/>
                  </a:ext>
                </a:extLst>
              </a:tr>
              <a:tr h="419317">
                <a:tc>
                  <a:txBody>
                    <a:bodyPr/>
                    <a:lstStyle/>
                    <a:p>
                      <a:r>
                        <a:rPr lang="en-US" dirty="0"/>
                        <a:t>005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3487881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435269C3-BA28-4606-BF51-61E47C5FF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88704"/>
              </p:ext>
            </p:extLst>
          </p:nvPr>
        </p:nvGraphicFramePr>
        <p:xfrm>
          <a:off x="4041649" y="1780469"/>
          <a:ext cx="5444595" cy="3629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5F306B5D-851B-485E-AF19-2CD38DB4AFA2}"/>
              </a:ext>
            </a:extLst>
          </p:cNvPr>
          <p:cNvSpPr/>
          <p:nvPr/>
        </p:nvSpPr>
        <p:spPr>
          <a:xfrm>
            <a:off x="1548544" y="2819400"/>
            <a:ext cx="1323975" cy="342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500B1B4-B0D1-4F77-B47C-AD5F40104E2C}"/>
              </a:ext>
            </a:extLst>
          </p:cNvPr>
          <p:cNvCxnSpPr>
            <a:cxnSpLocks/>
          </p:cNvCxnSpPr>
          <p:nvPr/>
        </p:nvCxnSpPr>
        <p:spPr>
          <a:xfrm>
            <a:off x="2650999" y="3133725"/>
            <a:ext cx="3568826" cy="857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1494</Words>
  <Application>Microsoft Office PowerPoint</Application>
  <PresentationFormat>Widescreen</PresentationFormat>
  <Paragraphs>332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Aptos</vt:lpstr>
      <vt:lpstr>Arial</vt:lpstr>
      <vt:lpstr>Calibri</vt:lpstr>
      <vt:lpstr>Consolas</vt:lpstr>
      <vt:lpstr>Roboto</vt:lpstr>
      <vt:lpstr>Roboto Light</vt:lpstr>
      <vt:lpstr>Office Theme</vt:lpstr>
      <vt:lpstr>Is pizza a soup, salad, or sandwich? </vt:lpstr>
      <vt:lpstr>Communicating Research with Effective Data Visualization</vt:lpstr>
      <vt:lpstr>PowerPoint Presentation</vt:lpstr>
      <vt:lpstr>5 Minute Break</vt:lpstr>
      <vt:lpstr>ggplot2::ggplot()</vt:lpstr>
      <vt:lpstr>Tidy data</vt:lpstr>
      <vt:lpstr>Data properties  Visual properties</vt:lpstr>
      <vt:lpstr>Data properties  Visual properties</vt:lpstr>
      <vt:lpstr>Data properties  Visual properties</vt:lpstr>
      <vt:lpstr>Components of a ggplot</vt:lpstr>
      <vt:lpstr>Components of a ggplot</vt:lpstr>
      <vt:lpstr>Building a ggplot</vt:lpstr>
      <vt:lpstr>Building a ggplot</vt:lpstr>
      <vt:lpstr>Building a ggplot</vt:lpstr>
      <vt:lpstr>Building a ggplot</vt:lpstr>
      <vt:lpstr>Syntax of a ggplot</vt:lpstr>
      <vt:lpstr>Syntax of a ggplot</vt:lpstr>
      <vt:lpstr>Syntax of a ggplot</vt:lpstr>
      <vt:lpstr>Hands on activity</vt:lpstr>
      <vt:lpstr>5 Minute Break</vt:lpstr>
      <vt:lpstr>Using aesthetics to convey your message </vt:lpstr>
      <vt:lpstr>Color – convey meaning</vt:lpstr>
      <vt:lpstr>Color - continuity</vt:lpstr>
      <vt:lpstr>Color - contrast</vt:lpstr>
      <vt:lpstr>Color – (de)emphasize</vt:lpstr>
      <vt:lpstr>Size</vt:lpstr>
      <vt:lpstr>Shape</vt:lpstr>
      <vt:lpstr>5 Minute Break</vt:lpstr>
      <vt:lpstr>PowerPoint Presentation</vt:lpstr>
      <vt:lpstr>5 Minute Break</vt:lpstr>
      <vt:lpstr>PowerPoint Presentation</vt:lpstr>
      <vt:lpstr>5 Minute Break</vt:lpstr>
      <vt:lpstr>Group Project</vt:lpstr>
      <vt:lpstr>Taylor Swift Eras Tour Setlist Dataset</vt:lpstr>
      <vt:lpstr>Black Drum Age and Lengths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pizza a soup, salad, or sandwich? </dc:title>
  <dc:creator>Pavel Dimens</dc:creator>
  <cp:lastModifiedBy>Megumi Oshima</cp:lastModifiedBy>
  <cp:revision>66</cp:revision>
  <dcterms:created xsi:type="dcterms:W3CDTF">2024-08-21T19:20:45Z</dcterms:created>
  <dcterms:modified xsi:type="dcterms:W3CDTF">2024-08-31T02:30:45Z</dcterms:modified>
</cp:coreProperties>
</file>